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 id="2147483833" r:id="rId5"/>
    <p:sldMasterId id="2147483847" r:id="rId6"/>
    <p:sldMasterId id="2147483858" r:id="rId7"/>
    <p:sldMasterId id="2147483934" r:id="rId8"/>
    <p:sldMasterId id="2147483980" r:id="rId9"/>
    <p:sldMasterId id="2147484052" r:id="rId10"/>
    <p:sldMasterId id="2147484079" r:id="rId11"/>
    <p:sldMasterId id="2147484095" r:id="rId12"/>
    <p:sldMasterId id="2147484111" r:id="rId13"/>
  </p:sldMasterIdLst>
  <p:notesMasterIdLst>
    <p:notesMasterId r:id="rId59"/>
  </p:notesMasterIdLst>
  <p:handoutMasterIdLst>
    <p:handoutMasterId r:id="rId60"/>
  </p:handoutMasterIdLst>
  <p:sldIdLst>
    <p:sldId id="500" r:id="rId14"/>
    <p:sldId id="559" r:id="rId15"/>
    <p:sldId id="418" r:id="rId16"/>
    <p:sldId id="433" r:id="rId17"/>
    <p:sldId id="558" r:id="rId18"/>
    <p:sldId id="608" r:id="rId19"/>
    <p:sldId id="528" r:id="rId20"/>
    <p:sldId id="508" r:id="rId21"/>
    <p:sldId id="509" r:id="rId22"/>
    <p:sldId id="510" r:id="rId23"/>
    <p:sldId id="602" r:id="rId24"/>
    <p:sldId id="598" r:id="rId25"/>
    <p:sldId id="530" r:id="rId26"/>
    <p:sldId id="531" r:id="rId27"/>
    <p:sldId id="599" r:id="rId28"/>
    <p:sldId id="606" r:id="rId29"/>
    <p:sldId id="532" r:id="rId30"/>
    <p:sldId id="544" r:id="rId31"/>
    <p:sldId id="537" r:id="rId32"/>
    <p:sldId id="555" r:id="rId33"/>
    <p:sldId id="536" r:id="rId34"/>
    <p:sldId id="538" r:id="rId35"/>
    <p:sldId id="547" r:id="rId36"/>
    <p:sldId id="556" r:id="rId37"/>
    <p:sldId id="548" r:id="rId38"/>
    <p:sldId id="600" r:id="rId39"/>
    <p:sldId id="607" r:id="rId40"/>
    <p:sldId id="519" r:id="rId41"/>
    <p:sldId id="604" r:id="rId42"/>
    <p:sldId id="521" r:id="rId43"/>
    <p:sldId id="605" r:id="rId44"/>
    <p:sldId id="549" r:id="rId45"/>
    <p:sldId id="543" r:id="rId46"/>
    <p:sldId id="552" r:id="rId47"/>
    <p:sldId id="542" r:id="rId48"/>
    <p:sldId id="551" r:id="rId49"/>
    <p:sldId id="550" r:id="rId50"/>
    <p:sldId id="553" r:id="rId51"/>
    <p:sldId id="464" r:id="rId52"/>
    <p:sldId id="468" r:id="rId53"/>
    <p:sldId id="526" r:id="rId54"/>
    <p:sldId id="517" r:id="rId55"/>
    <p:sldId id="417" r:id="rId56"/>
    <p:sldId id="563" r:id="rId57"/>
    <p:sldId id="561" r:id="rId58"/>
  </p:sldIdLst>
  <p:sldSz cx="12192000" cy="6858000"/>
  <p:notesSz cx="9601200" cy="731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EA48C6-F221-4B2B-8887-C5A6F96C1E7B}" v="231" dt="2022-07-30T02:48:29.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05F459EC-42FC-4027-A9DF-84E6DE2EDEF0}"/>
    <pc:docChg chg="modSld">
      <pc:chgData name="Swenson, Jody" userId="f700768a-5749-4e0f-98d7-2b523cc7d418" providerId="ADAL" clId="{05F459EC-42FC-4027-A9DF-84E6DE2EDEF0}" dt="2022-07-18T20:11:15.777" v="30" actId="20577"/>
      <pc:docMkLst>
        <pc:docMk/>
      </pc:docMkLst>
      <pc:sldChg chg="modSp modAnim">
        <pc:chgData name="Swenson, Jody" userId="f700768a-5749-4e0f-98d7-2b523cc7d418" providerId="ADAL" clId="{05F459EC-42FC-4027-A9DF-84E6DE2EDEF0}" dt="2022-03-30T15:00:12.317" v="6" actId="20577"/>
        <pc:sldMkLst>
          <pc:docMk/>
          <pc:sldMk cId="1351158691" sldId="433"/>
        </pc:sldMkLst>
        <pc:spChg chg="mod">
          <ac:chgData name="Swenson, Jody" userId="f700768a-5749-4e0f-98d7-2b523cc7d418" providerId="ADAL" clId="{05F459EC-42FC-4027-A9DF-84E6DE2EDEF0}" dt="2022-03-30T15:00:12.317" v="6" actId="20577"/>
          <ac:spMkLst>
            <pc:docMk/>
            <pc:sldMk cId="1351158691" sldId="433"/>
            <ac:spMk id="4" creationId="{00000000-0000-0000-0000-000000000000}"/>
          </ac:spMkLst>
        </pc:spChg>
      </pc:sldChg>
      <pc:sldChg chg="modSp modAnim">
        <pc:chgData name="Swenson, Jody" userId="f700768a-5749-4e0f-98d7-2b523cc7d418" providerId="ADAL" clId="{05F459EC-42FC-4027-A9DF-84E6DE2EDEF0}" dt="2022-03-30T15:01:16.943" v="14"/>
        <pc:sldMkLst>
          <pc:docMk/>
          <pc:sldMk cId="630762607" sldId="527"/>
        </pc:sldMkLst>
        <pc:spChg chg="mod">
          <ac:chgData name="Swenson, Jody" userId="f700768a-5749-4e0f-98d7-2b523cc7d418" providerId="ADAL" clId="{05F459EC-42FC-4027-A9DF-84E6DE2EDEF0}" dt="2022-03-30T15:00:55.413" v="12" actId="20577"/>
          <ac:spMkLst>
            <pc:docMk/>
            <pc:sldMk cId="630762607" sldId="527"/>
            <ac:spMk id="25" creationId="{00000000-0000-0000-0000-000000000000}"/>
          </ac:spMkLst>
        </pc:spChg>
      </pc:sldChg>
      <pc:sldChg chg="modSp modAnim">
        <pc:chgData name="Swenson, Jody" userId="f700768a-5749-4e0f-98d7-2b523cc7d418" providerId="ADAL" clId="{05F459EC-42FC-4027-A9DF-84E6DE2EDEF0}" dt="2022-07-13T15:29:58.228" v="29"/>
        <pc:sldMkLst>
          <pc:docMk/>
          <pc:sldMk cId="748916441" sldId="528"/>
        </pc:sldMkLst>
        <pc:spChg chg="mod">
          <ac:chgData name="Swenson, Jody" userId="f700768a-5749-4e0f-98d7-2b523cc7d418" providerId="ADAL" clId="{05F459EC-42FC-4027-A9DF-84E6DE2EDEF0}" dt="2022-03-30T20:26:45.578" v="18" actId="20577"/>
          <ac:spMkLst>
            <pc:docMk/>
            <pc:sldMk cId="748916441" sldId="528"/>
            <ac:spMk id="25" creationId="{00000000-0000-0000-0000-000000000000}"/>
          </ac:spMkLst>
        </pc:spChg>
      </pc:sldChg>
      <pc:sldChg chg="modSp">
        <pc:chgData name="Swenson, Jody" userId="f700768a-5749-4e0f-98d7-2b523cc7d418" providerId="ADAL" clId="{05F459EC-42FC-4027-A9DF-84E6DE2EDEF0}" dt="2022-03-30T15:00:38.973" v="9" actId="20577"/>
        <pc:sldMkLst>
          <pc:docMk/>
          <pc:sldMk cId="3544898674" sldId="558"/>
        </pc:sldMkLst>
        <pc:spChg chg="mod">
          <ac:chgData name="Swenson, Jody" userId="f700768a-5749-4e0f-98d7-2b523cc7d418" providerId="ADAL" clId="{05F459EC-42FC-4027-A9DF-84E6DE2EDEF0}" dt="2022-03-30T15:00:38.973" v="9" actId="20577"/>
          <ac:spMkLst>
            <pc:docMk/>
            <pc:sldMk cId="3544898674" sldId="558"/>
            <ac:spMk id="25" creationId="{00000000-0000-0000-0000-000000000000}"/>
          </ac:spMkLst>
        </pc:spChg>
      </pc:sldChg>
      <pc:sldChg chg="modSp">
        <pc:chgData name="Swenson, Jody" userId="f700768a-5749-4e0f-98d7-2b523cc7d418" providerId="ADAL" clId="{05F459EC-42FC-4027-A9DF-84E6DE2EDEF0}" dt="2022-03-30T14:59:48.688" v="5" actId="20577"/>
        <pc:sldMkLst>
          <pc:docMk/>
          <pc:sldMk cId="2174518033" sldId="559"/>
        </pc:sldMkLst>
        <pc:spChg chg="mod">
          <ac:chgData name="Swenson, Jody" userId="f700768a-5749-4e0f-98d7-2b523cc7d418" providerId="ADAL" clId="{05F459EC-42FC-4027-A9DF-84E6DE2EDEF0}" dt="2022-03-30T14:59:48.688" v="5" actId="20577"/>
          <ac:spMkLst>
            <pc:docMk/>
            <pc:sldMk cId="2174518033" sldId="559"/>
            <ac:spMk id="26" creationId="{00000000-0000-0000-0000-000000000000}"/>
          </ac:spMkLst>
        </pc:spChg>
      </pc:sldChg>
      <pc:sldChg chg="modSp">
        <pc:chgData name="Swenson, Jody" userId="f700768a-5749-4e0f-98d7-2b523cc7d418" providerId="ADAL" clId="{05F459EC-42FC-4027-A9DF-84E6DE2EDEF0}" dt="2022-07-18T20:11:15.777" v="30" actId="20577"/>
        <pc:sldMkLst>
          <pc:docMk/>
          <pc:sldMk cId="322137848" sldId="604"/>
        </pc:sldMkLst>
        <pc:spChg chg="mod">
          <ac:chgData name="Swenson, Jody" userId="f700768a-5749-4e0f-98d7-2b523cc7d418" providerId="ADAL" clId="{05F459EC-42FC-4027-A9DF-84E6DE2EDEF0}" dt="2022-07-18T20:11:15.777" v="30" actId="20577"/>
          <ac:spMkLst>
            <pc:docMk/>
            <pc:sldMk cId="322137848" sldId="604"/>
            <ac:spMk id="10" creationId="{00000000-0000-0000-0000-000000000000}"/>
          </ac:spMkLst>
        </pc:spChg>
      </pc:sldChg>
    </pc:docChg>
  </pc:docChgLst>
  <pc:docChgLst>
    <pc:chgData name="Swenson, Jody" userId="f700768a-5749-4e0f-98d7-2b523cc7d418" providerId="ADAL" clId="{3B15087E-D3C8-41B1-AEFE-AF4D64A6AF84}"/>
    <pc:docChg chg="modSld">
      <pc:chgData name="Swenson, Jody" userId="f700768a-5749-4e0f-98d7-2b523cc7d418" providerId="ADAL" clId="{3B15087E-D3C8-41B1-AEFE-AF4D64A6AF84}" dt="2021-06-16T22:10:36.539" v="18" actId="114"/>
      <pc:docMkLst>
        <pc:docMk/>
      </pc:docMkLst>
      <pc:sldChg chg="modSp modAnim">
        <pc:chgData name="Swenson, Jody" userId="f700768a-5749-4e0f-98d7-2b523cc7d418" providerId="ADAL" clId="{3B15087E-D3C8-41B1-AEFE-AF4D64A6AF84}" dt="2021-06-16T22:10:36.539" v="18" actId="114"/>
        <pc:sldMkLst>
          <pc:docMk/>
          <pc:sldMk cId="2763763802" sldId="598"/>
        </pc:sldMkLst>
        <pc:spChg chg="mod">
          <ac:chgData name="Swenson, Jody" userId="f700768a-5749-4e0f-98d7-2b523cc7d418" providerId="ADAL" clId="{3B15087E-D3C8-41B1-AEFE-AF4D64A6AF84}" dt="2021-06-16T22:10:36.539" v="18" actId="114"/>
          <ac:spMkLst>
            <pc:docMk/>
            <pc:sldMk cId="2763763802" sldId="598"/>
            <ac:spMk id="7" creationId="{00000000-0000-0000-0000-000000000000}"/>
          </ac:spMkLst>
        </pc:spChg>
      </pc:sldChg>
    </pc:docChg>
  </pc:docChgLst>
  <pc:docChgLst>
    <pc:chgData name="Swenson, Jody" userId="f700768a-5749-4e0f-98d7-2b523cc7d418" providerId="ADAL" clId="{6379375A-ED53-4F44-90E6-F3F3F7F3A50E}"/>
    <pc:docChg chg="addSld delSld modSld">
      <pc:chgData name="Swenson, Jody" userId="f700768a-5749-4e0f-98d7-2b523cc7d418" providerId="ADAL" clId="{6379375A-ED53-4F44-90E6-F3F3F7F3A50E}" dt="2021-04-01T15:16:35.228" v="115" actId="47"/>
      <pc:docMkLst>
        <pc:docMk/>
      </pc:docMkLst>
      <pc:sldChg chg="modSp mod modAnim">
        <pc:chgData name="Swenson, Jody" userId="f700768a-5749-4e0f-98d7-2b523cc7d418" providerId="ADAL" clId="{6379375A-ED53-4F44-90E6-F3F3F7F3A50E}" dt="2021-04-01T14:52:38.437" v="111" actId="14100"/>
        <pc:sldMkLst>
          <pc:docMk/>
          <pc:sldMk cId="748916441" sldId="528"/>
        </pc:sldMkLst>
        <pc:spChg chg="mod">
          <ac:chgData name="Swenson, Jody" userId="f700768a-5749-4e0f-98d7-2b523cc7d418" providerId="ADAL" clId="{6379375A-ED53-4F44-90E6-F3F3F7F3A50E}" dt="2021-04-01T14:52:38.437" v="111" actId="14100"/>
          <ac:spMkLst>
            <pc:docMk/>
            <pc:sldMk cId="748916441" sldId="528"/>
            <ac:spMk id="25" creationId="{00000000-0000-0000-0000-000000000000}"/>
          </ac:spMkLst>
        </pc:spChg>
        <pc:picChg chg="mod">
          <ac:chgData name="Swenson, Jody" userId="f700768a-5749-4e0f-98d7-2b523cc7d418" providerId="ADAL" clId="{6379375A-ED53-4F44-90E6-F3F3F7F3A50E}" dt="2021-04-01T14:46:12.507" v="40" actId="1035"/>
          <ac:picMkLst>
            <pc:docMk/>
            <pc:sldMk cId="748916441" sldId="528"/>
            <ac:picMk id="5" creationId="{2C61F638-6C22-4F05-995A-5DC040DADEA5}"/>
          </ac:picMkLst>
        </pc:picChg>
      </pc:sldChg>
      <pc:sldChg chg="del">
        <pc:chgData name="Swenson, Jody" userId="f700768a-5749-4e0f-98d7-2b523cc7d418" providerId="ADAL" clId="{6379375A-ED53-4F44-90E6-F3F3F7F3A50E}" dt="2021-04-01T15:16:35.228" v="115" actId="47"/>
        <pc:sldMkLst>
          <pc:docMk/>
          <pc:sldMk cId="1737253961" sldId="534"/>
        </pc:sldMkLst>
      </pc:sldChg>
      <pc:sldChg chg="modSp">
        <pc:chgData name="Swenson, Jody" userId="f700768a-5749-4e0f-98d7-2b523cc7d418" providerId="ADAL" clId="{6379375A-ED53-4F44-90E6-F3F3F7F3A50E}" dt="2021-03-29T16:44:11.368" v="1" actId="20577"/>
        <pc:sldMkLst>
          <pc:docMk/>
          <pc:sldMk cId="2763763802" sldId="598"/>
        </pc:sldMkLst>
        <pc:spChg chg="mod">
          <ac:chgData name="Swenson, Jody" userId="f700768a-5749-4e0f-98d7-2b523cc7d418" providerId="ADAL" clId="{6379375A-ED53-4F44-90E6-F3F3F7F3A50E}" dt="2021-03-29T16:44:11.368" v="1" actId="20577"/>
          <ac:spMkLst>
            <pc:docMk/>
            <pc:sldMk cId="2763763802" sldId="598"/>
            <ac:spMk id="7" creationId="{00000000-0000-0000-0000-000000000000}"/>
          </ac:spMkLst>
        </pc:spChg>
      </pc:sldChg>
      <pc:sldChg chg="modSp add modAnim">
        <pc:chgData name="Swenson, Jody" userId="f700768a-5749-4e0f-98d7-2b523cc7d418" providerId="ADAL" clId="{6379375A-ED53-4F44-90E6-F3F3F7F3A50E}" dt="2021-04-01T15:15:51.054" v="114" actId="6549"/>
        <pc:sldMkLst>
          <pc:docMk/>
          <pc:sldMk cId="2686378705" sldId="606"/>
        </pc:sldMkLst>
        <pc:spChg chg="mod">
          <ac:chgData name="Swenson, Jody" userId="f700768a-5749-4e0f-98d7-2b523cc7d418" providerId="ADAL" clId="{6379375A-ED53-4F44-90E6-F3F3F7F3A50E}" dt="2021-04-01T15:15:51.054" v="114" actId="6549"/>
          <ac:spMkLst>
            <pc:docMk/>
            <pc:sldMk cId="2686378705" sldId="606"/>
            <ac:spMk id="35" creationId="{00000000-0000-0000-0000-000000000000}"/>
          </ac:spMkLst>
        </pc:spChg>
      </pc:sldChg>
    </pc:docChg>
  </pc:docChgLst>
  <pc:docChgLst>
    <pc:chgData name="Swenson, Jody" userId="f700768a-5749-4e0f-98d7-2b523cc7d418" providerId="ADAL" clId="{76834CFC-665F-4A82-B8D3-EAF9E23179D8}"/>
    <pc:docChg chg="custSel modSld">
      <pc:chgData name="Swenson, Jody" userId="f700768a-5749-4e0f-98d7-2b523cc7d418" providerId="ADAL" clId="{76834CFC-665F-4A82-B8D3-EAF9E23179D8}" dt="2020-09-08T16:59:45.533" v="77" actId="1035"/>
      <pc:docMkLst>
        <pc:docMk/>
      </pc:docMkLst>
      <pc:sldChg chg="addSp delSp modSp">
        <pc:chgData name="Swenson, Jody" userId="f700768a-5749-4e0f-98d7-2b523cc7d418" providerId="ADAL" clId="{76834CFC-665F-4A82-B8D3-EAF9E23179D8}" dt="2020-09-08T16:59:45.533" v="77" actId="1035"/>
        <pc:sldMkLst>
          <pc:docMk/>
          <pc:sldMk cId="1247729655" sldId="519"/>
        </pc:sldMkLst>
        <pc:picChg chg="add mod">
          <ac:chgData name="Swenson, Jody" userId="f700768a-5749-4e0f-98d7-2b523cc7d418" providerId="ADAL" clId="{76834CFC-665F-4A82-B8D3-EAF9E23179D8}" dt="2020-09-08T16:59:45.533" v="77" actId="1035"/>
          <ac:picMkLst>
            <pc:docMk/>
            <pc:sldMk cId="1247729655" sldId="519"/>
            <ac:picMk id="3" creationId="{F886DD2C-CFA8-4C34-AAB6-DD03CC950974}"/>
          </ac:picMkLst>
        </pc:picChg>
        <pc:picChg chg="del">
          <ac:chgData name="Swenson, Jody" userId="f700768a-5749-4e0f-98d7-2b523cc7d418" providerId="ADAL" clId="{76834CFC-665F-4A82-B8D3-EAF9E23179D8}" dt="2020-09-08T16:59:07.758" v="64" actId="478"/>
          <ac:picMkLst>
            <pc:docMk/>
            <pc:sldMk cId="1247729655" sldId="519"/>
            <ac:picMk id="6" creationId="{00000000-0000-0000-0000-000000000000}"/>
          </ac:picMkLst>
        </pc:picChg>
      </pc:sldChg>
      <pc:sldChg chg="modSp">
        <pc:chgData name="Swenson, Jody" userId="f700768a-5749-4e0f-98d7-2b523cc7d418" providerId="ADAL" clId="{76834CFC-665F-4A82-B8D3-EAF9E23179D8}" dt="2020-08-28T22:55:16.907" v="63" actId="20577"/>
        <pc:sldMkLst>
          <pc:docMk/>
          <pc:sldMk cId="660071693" sldId="521"/>
        </pc:sldMkLst>
        <pc:spChg chg="mod">
          <ac:chgData name="Swenson, Jody" userId="f700768a-5749-4e0f-98d7-2b523cc7d418" providerId="ADAL" clId="{76834CFC-665F-4A82-B8D3-EAF9E23179D8}" dt="2020-08-28T22:55:16.907" v="63" actId="20577"/>
          <ac:spMkLst>
            <pc:docMk/>
            <pc:sldMk cId="660071693" sldId="521"/>
            <ac:spMk id="8" creationId="{00000000-0000-0000-0000-000000000000}"/>
          </ac:spMkLst>
        </pc:spChg>
        <pc:picChg chg="mod">
          <ac:chgData name="Swenson, Jody" userId="f700768a-5749-4e0f-98d7-2b523cc7d418" providerId="ADAL" clId="{76834CFC-665F-4A82-B8D3-EAF9E23179D8}" dt="2020-08-28T22:53:30.872" v="44" actId="1035"/>
          <ac:picMkLst>
            <pc:docMk/>
            <pc:sldMk cId="660071693" sldId="521"/>
            <ac:picMk id="3" creationId="{00000000-0000-0000-0000-000000000000}"/>
          </ac:picMkLst>
        </pc:picChg>
      </pc:sldChg>
    </pc:docChg>
  </pc:docChgLst>
  <pc:docChgLst>
    <pc:chgData name="Swenson, Jody" userId="f700768a-5749-4e0f-98d7-2b523cc7d418" providerId="ADAL" clId="{AFEA48C6-F221-4B2B-8887-C5A6F96C1E7B}"/>
    <pc:docChg chg="custSel addSld delSld modSld">
      <pc:chgData name="Swenson, Jody" userId="f700768a-5749-4e0f-98d7-2b523cc7d418" providerId="ADAL" clId="{AFEA48C6-F221-4B2B-8887-C5A6F96C1E7B}" dt="2022-07-30T02:48:29.222" v="318" actId="20577"/>
      <pc:docMkLst>
        <pc:docMk/>
      </pc:docMkLst>
      <pc:sldChg chg="modSp mod">
        <pc:chgData name="Swenson, Jody" userId="f700768a-5749-4e0f-98d7-2b523cc7d418" providerId="ADAL" clId="{AFEA48C6-F221-4B2B-8887-C5A6F96C1E7B}" dt="2022-07-29T22:05:41.661" v="46" actId="1035"/>
        <pc:sldMkLst>
          <pc:docMk/>
          <pc:sldMk cId="1351158691" sldId="433"/>
        </pc:sldMkLst>
        <pc:spChg chg="mod">
          <ac:chgData name="Swenson, Jody" userId="f700768a-5749-4e0f-98d7-2b523cc7d418" providerId="ADAL" clId="{AFEA48C6-F221-4B2B-8887-C5A6F96C1E7B}" dt="2022-07-29T22:05:41.661" v="46" actId="1035"/>
          <ac:spMkLst>
            <pc:docMk/>
            <pc:sldMk cId="1351158691" sldId="433"/>
            <ac:spMk id="4" creationId="{00000000-0000-0000-0000-000000000000}"/>
          </ac:spMkLst>
        </pc:spChg>
      </pc:sldChg>
      <pc:sldChg chg="modSp">
        <pc:chgData name="Swenson, Jody" userId="f700768a-5749-4e0f-98d7-2b523cc7d418" providerId="ADAL" clId="{AFEA48C6-F221-4B2B-8887-C5A6F96C1E7B}" dt="2022-03-30T16:34:23.366" v="41" actId="20577"/>
        <pc:sldMkLst>
          <pc:docMk/>
          <pc:sldMk cId="3394760941" sldId="510"/>
        </pc:sldMkLst>
        <pc:spChg chg="mod">
          <ac:chgData name="Swenson, Jody" userId="f700768a-5749-4e0f-98d7-2b523cc7d418" providerId="ADAL" clId="{AFEA48C6-F221-4B2B-8887-C5A6F96C1E7B}" dt="2022-03-30T16:34:23.366" v="41" actId="20577"/>
          <ac:spMkLst>
            <pc:docMk/>
            <pc:sldMk cId="3394760941" sldId="510"/>
            <ac:spMk id="7" creationId="{00000000-0000-0000-0000-000000000000}"/>
          </ac:spMkLst>
        </pc:spChg>
      </pc:sldChg>
      <pc:sldChg chg="modSp mod">
        <pc:chgData name="Swenson, Jody" userId="f700768a-5749-4e0f-98d7-2b523cc7d418" providerId="ADAL" clId="{AFEA48C6-F221-4B2B-8887-C5A6F96C1E7B}" dt="2022-07-30T02:48:19.263" v="316" actId="20577"/>
        <pc:sldMkLst>
          <pc:docMk/>
          <pc:sldMk cId="2079085995" sldId="517"/>
        </pc:sldMkLst>
        <pc:spChg chg="mod">
          <ac:chgData name="Swenson, Jody" userId="f700768a-5749-4e0f-98d7-2b523cc7d418" providerId="ADAL" clId="{AFEA48C6-F221-4B2B-8887-C5A6F96C1E7B}" dt="2022-07-30T02:48:19.263" v="316" actId="20577"/>
          <ac:spMkLst>
            <pc:docMk/>
            <pc:sldMk cId="2079085995" sldId="517"/>
            <ac:spMk id="5" creationId="{00000000-0000-0000-0000-000000000000}"/>
          </ac:spMkLst>
        </pc:spChg>
      </pc:sldChg>
      <pc:sldChg chg="modSp del modAnim">
        <pc:chgData name="Swenson, Jody" userId="f700768a-5749-4e0f-98d7-2b523cc7d418" providerId="ADAL" clId="{AFEA48C6-F221-4B2B-8887-C5A6F96C1E7B}" dt="2022-07-29T22:32:40.928" v="224" actId="47"/>
        <pc:sldMkLst>
          <pc:docMk/>
          <pc:sldMk cId="630762607" sldId="527"/>
        </pc:sldMkLst>
        <pc:spChg chg="mod">
          <ac:chgData name="Swenson, Jody" userId="f700768a-5749-4e0f-98d7-2b523cc7d418" providerId="ADAL" clId="{AFEA48C6-F221-4B2B-8887-C5A6F96C1E7B}" dt="2022-07-29T22:28:33.256" v="222" actId="20577"/>
          <ac:spMkLst>
            <pc:docMk/>
            <pc:sldMk cId="630762607" sldId="527"/>
            <ac:spMk id="25" creationId="{00000000-0000-0000-0000-000000000000}"/>
          </ac:spMkLst>
        </pc:spChg>
      </pc:sldChg>
      <pc:sldChg chg="modSp modAnim">
        <pc:chgData name="Swenson, Jody" userId="f700768a-5749-4e0f-98d7-2b523cc7d418" providerId="ADAL" clId="{AFEA48C6-F221-4B2B-8887-C5A6F96C1E7B}" dt="2022-07-30T02:47:39.220" v="312" actId="20577"/>
        <pc:sldMkLst>
          <pc:docMk/>
          <pc:sldMk cId="3487026775" sldId="547"/>
        </pc:sldMkLst>
        <pc:spChg chg="mod">
          <ac:chgData name="Swenson, Jody" userId="f700768a-5749-4e0f-98d7-2b523cc7d418" providerId="ADAL" clId="{AFEA48C6-F221-4B2B-8887-C5A6F96C1E7B}" dt="2022-07-30T02:47:39.220" v="312" actId="20577"/>
          <ac:spMkLst>
            <pc:docMk/>
            <pc:sldMk cId="3487026775" sldId="547"/>
            <ac:spMk id="5" creationId="{00000000-0000-0000-0000-000000000000}"/>
          </ac:spMkLst>
        </pc:spChg>
      </pc:sldChg>
      <pc:sldChg chg="modSp">
        <pc:chgData name="Swenson, Jody" userId="f700768a-5749-4e0f-98d7-2b523cc7d418" providerId="ADAL" clId="{AFEA48C6-F221-4B2B-8887-C5A6F96C1E7B}" dt="2022-07-30T02:48:29.222" v="318" actId="20577"/>
        <pc:sldMkLst>
          <pc:docMk/>
          <pc:sldMk cId="3544898674" sldId="558"/>
        </pc:sldMkLst>
        <pc:spChg chg="mod">
          <ac:chgData name="Swenson, Jody" userId="f700768a-5749-4e0f-98d7-2b523cc7d418" providerId="ADAL" clId="{AFEA48C6-F221-4B2B-8887-C5A6F96C1E7B}" dt="2022-07-30T02:48:29.222" v="318" actId="20577"/>
          <ac:spMkLst>
            <pc:docMk/>
            <pc:sldMk cId="3544898674" sldId="558"/>
            <ac:spMk id="25" creationId="{00000000-0000-0000-0000-000000000000}"/>
          </ac:spMkLst>
        </pc:spChg>
      </pc:sldChg>
      <pc:sldChg chg="modSp">
        <pc:chgData name="Swenson, Jody" userId="f700768a-5749-4e0f-98d7-2b523cc7d418" providerId="ADAL" clId="{AFEA48C6-F221-4B2B-8887-C5A6F96C1E7B}" dt="2022-07-29T22:22:38.351" v="221" actId="20577"/>
        <pc:sldMkLst>
          <pc:docMk/>
          <pc:sldMk cId="2174518033" sldId="559"/>
        </pc:sldMkLst>
        <pc:spChg chg="mod">
          <ac:chgData name="Swenson, Jody" userId="f700768a-5749-4e0f-98d7-2b523cc7d418" providerId="ADAL" clId="{AFEA48C6-F221-4B2B-8887-C5A6F96C1E7B}" dt="2022-07-29T22:22:38.351" v="221" actId="20577"/>
          <ac:spMkLst>
            <pc:docMk/>
            <pc:sldMk cId="2174518033" sldId="559"/>
            <ac:spMk id="26" creationId="{00000000-0000-0000-0000-000000000000}"/>
          </ac:spMkLst>
        </pc:spChg>
      </pc:sldChg>
      <pc:sldChg chg="modSp">
        <pc:chgData name="Swenson, Jody" userId="f700768a-5749-4e0f-98d7-2b523cc7d418" providerId="ADAL" clId="{AFEA48C6-F221-4B2B-8887-C5A6F96C1E7B}" dt="2022-07-30T02:48:24.215" v="317" actId="20577"/>
        <pc:sldMkLst>
          <pc:docMk/>
          <pc:sldMk cId="3402634587" sldId="561"/>
        </pc:sldMkLst>
        <pc:spChg chg="mod">
          <ac:chgData name="Swenson, Jody" userId="f700768a-5749-4e0f-98d7-2b523cc7d418" providerId="ADAL" clId="{AFEA48C6-F221-4B2B-8887-C5A6F96C1E7B}" dt="2022-07-30T02:48:24.215" v="317" actId="20577"/>
          <ac:spMkLst>
            <pc:docMk/>
            <pc:sldMk cId="3402634587" sldId="561"/>
            <ac:spMk id="28" creationId="{00000000-0000-0000-0000-000000000000}"/>
          </ac:spMkLst>
        </pc:spChg>
      </pc:sldChg>
      <pc:sldChg chg="modSp mod modAnim">
        <pc:chgData name="Swenson, Jody" userId="f700768a-5749-4e0f-98d7-2b523cc7d418" providerId="ADAL" clId="{AFEA48C6-F221-4B2B-8887-C5A6F96C1E7B}" dt="2022-03-28T16:42:18.702" v="6"/>
        <pc:sldMkLst>
          <pc:docMk/>
          <pc:sldMk cId="2763763802" sldId="598"/>
        </pc:sldMkLst>
        <pc:spChg chg="mod">
          <ac:chgData name="Swenson, Jody" userId="f700768a-5749-4e0f-98d7-2b523cc7d418" providerId="ADAL" clId="{AFEA48C6-F221-4B2B-8887-C5A6F96C1E7B}" dt="2022-03-28T16:42:12.841" v="5" actId="20577"/>
          <ac:spMkLst>
            <pc:docMk/>
            <pc:sldMk cId="2763763802" sldId="598"/>
            <ac:spMk id="7" creationId="{00000000-0000-0000-0000-000000000000}"/>
          </ac:spMkLst>
        </pc:spChg>
      </pc:sldChg>
      <pc:sldChg chg="addSp delSp modSp mod">
        <pc:chgData name="Swenson, Jody" userId="f700768a-5749-4e0f-98d7-2b523cc7d418" providerId="ADAL" clId="{AFEA48C6-F221-4B2B-8887-C5A6F96C1E7B}" dt="2022-03-30T16:34:10.322" v="40" actId="20577"/>
        <pc:sldMkLst>
          <pc:docMk/>
          <pc:sldMk cId="1758654170" sldId="602"/>
        </pc:sldMkLst>
        <pc:spChg chg="mod">
          <ac:chgData name="Swenson, Jody" userId="f700768a-5749-4e0f-98d7-2b523cc7d418" providerId="ADAL" clId="{AFEA48C6-F221-4B2B-8887-C5A6F96C1E7B}" dt="2022-03-30T16:34:10.322" v="40" actId="20577"/>
          <ac:spMkLst>
            <pc:docMk/>
            <pc:sldMk cId="1758654170" sldId="602"/>
            <ac:spMk id="7" creationId="{00000000-0000-0000-0000-000000000000}"/>
          </ac:spMkLst>
        </pc:spChg>
        <pc:picChg chg="del mod">
          <ac:chgData name="Swenson, Jody" userId="f700768a-5749-4e0f-98d7-2b523cc7d418" providerId="ADAL" clId="{AFEA48C6-F221-4B2B-8887-C5A6F96C1E7B}" dt="2022-03-30T16:33:17.414" v="14" actId="478"/>
          <ac:picMkLst>
            <pc:docMk/>
            <pc:sldMk cId="1758654170" sldId="602"/>
            <ac:picMk id="4" creationId="{D259DF9B-4A86-4B78-A093-F0F125521F92}"/>
          </ac:picMkLst>
        </pc:picChg>
        <pc:picChg chg="add del mod">
          <ac:chgData name="Swenson, Jody" userId="f700768a-5749-4e0f-98d7-2b523cc7d418" providerId="ADAL" clId="{AFEA48C6-F221-4B2B-8887-C5A6F96C1E7B}" dt="2022-03-30T16:31:51.488" v="12" actId="478"/>
          <ac:picMkLst>
            <pc:docMk/>
            <pc:sldMk cId="1758654170" sldId="602"/>
            <ac:picMk id="5" creationId="{AF3D91A1-6D99-4FE3-A3D7-4A2AB5CE3305}"/>
          </ac:picMkLst>
        </pc:picChg>
        <pc:picChg chg="add mod">
          <ac:chgData name="Swenson, Jody" userId="f700768a-5749-4e0f-98d7-2b523cc7d418" providerId="ADAL" clId="{AFEA48C6-F221-4B2B-8887-C5A6F96C1E7B}" dt="2022-03-30T16:33:53.719" v="39" actId="1035"/>
          <ac:picMkLst>
            <pc:docMk/>
            <pc:sldMk cId="1758654170" sldId="602"/>
            <ac:picMk id="8" creationId="{66C13B4B-E8B0-40D9-8DFA-DE5A44AE1BA3}"/>
          </ac:picMkLst>
        </pc:picChg>
      </pc:sldChg>
      <pc:sldChg chg="modSp">
        <pc:chgData name="Swenson, Jody" userId="f700768a-5749-4e0f-98d7-2b523cc7d418" providerId="ADAL" clId="{AFEA48C6-F221-4B2B-8887-C5A6F96C1E7B}" dt="2022-07-30T02:48:09.923" v="314" actId="20577"/>
        <pc:sldMkLst>
          <pc:docMk/>
          <pc:sldMk cId="641860841" sldId="605"/>
        </pc:sldMkLst>
        <pc:spChg chg="mod">
          <ac:chgData name="Swenson, Jody" userId="f700768a-5749-4e0f-98d7-2b523cc7d418" providerId="ADAL" clId="{AFEA48C6-F221-4B2B-8887-C5A6F96C1E7B}" dt="2022-07-30T02:48:09.923" v="314" actId="20577"/>
          <ac:spMkLst>
            <pc:docMk/>
            <pc:sldMk cId="641860841" sldId="605"/>
            <ac:spMk id="10" creationId="{00000000-0000-0000-0000-000000000000}"/>
          </ac:spMkLst>
        </pc:spChg>
      </pc:sldChg>
      <pc:sldChg chg="modSp">
        <pc:chgData name="Swenson, Jody" userId="f700768a-5749-4e0f-98d7-2b523cc7d418" providerId="ADAL" clId="{AFEA48C6-F221-4B2B-8887-C5A6F96C1E7B}" dt="2022-07-30T02:48:01.657" v="313" actId="20577"/>
        <pc:sldMkLst>
          <pc:docMk/>
          <pc:sldMk cId="4284042892" sldId="607"/>
        </pc:sldMkLst>
        <pc:spChg chg="mod">
          <ac:chgData name="Swenson, Jody" userId="f700768a-5749-4e0f-98d7-2b523cc7d418" providerId="ADAL" clId="{AFEA48C6-F221-4B2B-8887-C5A6F96C1E7B}" dt="2022-07-30T02:48:01.657" v="313" actId="20577"/>
          <ac:spMkLst>
            <pc:docMk/>
            <pc:sldMk cId="4284042892" sldId="607"/>
            <ac:spMk id="7" creationId="{00000000-0000-0000-0000-000000000000}"/>
          </ac:spMkLst>
        </pc:spChg>
      </pc:sldChg>
      <pc:sldChg chg="modSp add mod modAnim">
        <pc:chgData name="Swenson, Jody" userId="f700768a-5749-4e0f-98d7-2b523cc7d418" providerId="ADAL" clId="{AFEA48C6-F221-4B2B-8887-C5A6F96C1E7B}" dt="2022-07-29T22:38:41.233" v="311"/>
        <pc:sldMkLst>
          <pc:docMk/>
          <pc:sldMk cId="1847899209" sldId="608"/>
        </pc:sldMkLst>
        <pc:spChg chg="mod">
          <ac:chgData name="Swenson, Jody" userId="f700768a-5749-4e0f-98d7-2b523cc7d418" providerId="ADAL" clId="{AFEA48C6-F221-4B2B-8887-C5A6F96C1E7B}" dt="2022-07-29T22:37:48.577" v="308" actId="20577"/>
          <ac:spMkLst>
            <pc:docMk/>
            <pc:sldMk cId="1847899209" sldId="608"/>
            <ac:spMk id="25" creationId="{00000000-0000-0000-0000-000000000000}"/>
          </ac:spMkLst>
        </pc:spChg>
        <pc:picChg chg="mod">
          <ac:chgData name="Swenson, Jody" userId="f700768a-5749-4e0f-98d7-2b523cc7d418" providerId="ADAL" clId="{AFEA48C6-F221-4B2B-8887-C5A6F96C1E7B}" dt="2022-07-29T22:36:20.902" v="299" actId="1035"/>
          <ac:picMkLst>
            <pc:docMk/>
            <pc:sldMk cId="1847899209" sldId="608"/>
            <ac:picMk id="16" creationId="{6A0721A7-0B83-4254-8263-547E3969FE09}"/>
          </ac:picMkLst>
        </pc:picChg>
      </pc:sldChg>
    </pc:docChg>
  </pc:docChgLst>
  <pc:docChgLst>
    <pc:chgData name="Swenson, Jody" userId="f700768a-5749-4e0f-98d7-2b523cc7d418" providerId="ADAL" clId="{89608CFA-DA45-4D1D-847A-CB0103DBD4A2}"/>
    <pc:docChg chg="custSel addSld delSld modSld">
      <pc:chgData name="Swenson, Jody" userId="f700768a-5749-4e0f-98d7-2b523cc7d418" providerId="ADAL" clId="{89608CFA-DA45-4D1D-847A-CB0103DBD4A2}" dt="2021-08-18T02:03:18.925" v="71" actId="20577"/>
      <pc:docMkLst>
        <pc:docMk/>
      </pc:docMkLst>
      <pc:sldChg chg="addSp delSp modSp mod">
        <pc:chgData name="Swenson, Jody" userId="f700768a-5749-4e0f-98d7-2b523cc7d418" providerId="ADAL" clId="{89608CFA-DA45-4D1D-847A-CB0103DBD4A2}" dt="2021-08-17T21:58:43.014" v="20" actId="1076"/>
        <pc:sldMkLst>
          <pc:docMk/>
          <pc:sldMk cId="3394760941" sldId="510"/>
        </pc:sldMkLst>
        <pc:picChg chg="del">
          <ac:chgData name="Swenson, Jody" userId="f700768a-5749-4e0f-98d7-2b523cc7d418" providerId="ADAL" clId="{89608CFA-DA45-4D1D-847A-CB0103DBD4A2}" dt="2021-08-17T21:56:04.944" v="10" actId="478"/>
          <ac:picMkLst>
            <pc:docMk/>
            <pc:sldMk cId="3394760941" sldId="510"/>
            <ac:picMk id="4" creationId="{DD76D146-E1FC-4B1B-A39F-2B5AA64196FF}"/>
          </ac:picMkLst>
        </pc:picChg>
        <pc:picChg chg="add del mod">
          <ac:chgData name="Swenson, Jody" userId="f700768a-5749-4e0f-98d7-2b523cc7d418" providerId="ADAL" clId="{89608CFA-DA45-4D1D-847A-CB0103DBD4A2}" dt="2021-08-17T21:57:34.366" v="14" actId="478"/>
          <ac:picMkLst>
            <pc:docMk/>
            <pc:sldMk cId="3394760941" sldId="510"/>
            <ac:picMk id="5" creationId="{5CF39902-84FA-4254-8012-9C824C5D6693}"/>
          </ac:picMkLst>
        </pc:picChg>
        <pc:picChg chg="add mod">
          <ac:chgData name="Swenson, Jody" userId="f700768a-5749-4e0f-98d7-2b523cc7d418" providerId="ADAL" clId="{89608CFA-DA45-4D1D-847A-CB0103DBD4A2}" dt="2021-08-17T21:58:43.014" v="20" actId="1076"/>
          <ac:picMkLst>
            <pc:docMk/>
            <pc:sldMk cId="3394760941" sldId="510"/>
            <ac:picMk id="8" creationId="{29DA3292-B3F0-4CAB-A996-E4DC2377E48C}"/>
          </ac:picMkLst>
        </pc:picChg>
      </pc:sldChg>
      <pc:sldChg chg="modSp mod">
        <pc:chgData name="Swenson, Jody" userId="f700768a-5749-4e0f-98d7-2b523cc7d418" providerId="ADAL" clId="{89608CFA-DA45-4D1D-847A-CB0103DBD4A2}" dt="2021-08-17T21:59:51.892" v="28" actId="20577"/>
        <pc:sldMkLst>
          <pc:docMk/>
          <pc:sldMk cId="1247729655" sldId="519"/>
        </pc:sldMkLst>
        <pc:spChg chg="mod">
          <ac:chgData name="Swenson, Jody" userId="f700768a-5749-4e0f-98d7-2b523cc7d418" providerId="ADAL" clId="{89608CFA-DA45-4D1D-847A-CB0103DBD4A2}" dt="2021-08-17T21:59:51.892" v="28" actId="20577"/>
          <ac:spMkLst>
            <pc:docMk/>
            <pc:sldMk cId="1247729655" sldId="519"/>
            <ac:spMk id="9" creationId="{00000000-0000-0000-0000-000000000000}"/>
          </ac:spMkLst>
        </pc:spChg>
      </pc:sldChg>
      <pc:sldChg chg="modSp mod">
        <pc:chgData name="Swenson, Jody" userId="f700768a-5749-4e0f-98d7-2b523cc7d418" providerId="ADAL" clId="{89608CFA-DA45-4D1D-847A-CB0103DBD4A2}" dt="2021-08-17T22:00:05.858" v="34" actId="20577"/>
        <pc:sldMkLst>
          <pc:docMk/>
          <pc:sldMk cId="660071693" sldId="521"/>
        </pc:sldMkLst>
        <pc:spChg chg="mod">
          <ac:chgData name="Swenson, Jody" userId="f700768a-5749-4e0f-98d7-2b523cc7d418" providerId="ADAL" clId="{89608CFA-DA45-4D1D-847A-CB0103DBD4A2}" dt="2021-08-17T22:00:05.858" v="34" actId="20577"/>
          <ac:spMkLst>
            <pc:docMk/>
            <pc:sldMk cId="660071693" sldId="521"/>
            <ac:spMk id="9" creationId="{00000000-0000-0000-0000-000000000000}"/>
          </ac:spMkLst>
        </pc:spChg>
      </pc:sldChg>
      <pc:sldChg chg="modSp mod">
        <pc:chgData name="Swenson, Jody" userId="f700768a-5749-4e0f-98d7-2b523cc7d418" providerId="ADAL" clId="{89608CFA-DA45-4D1D-847A-CB0103DBD4A2}" dt="2021-08-17T21:59:08.318" v="23" actId="1036"/>
        <pc:sldMkLst>
          <pc:docMk/>
          <pc:sldMk cId="1421127048" sldId="537"/>
        </pc:sldMkLst>
        <pc:spChg chg="mod">
          <ac:chgData name="Swenson, Jody" userId="f700768a-5749-4e0f-98d7-2b523cc7d418" providerId="ADAL" clId="{89608CFA-DA45-4D1D-847A-CB0103DBD4A2}" dt="2021-08-17T21:59:08.318" v="23" actId="1036"/>
          <ac:spMkLst>
            <pc:docMk/>
            <pc:sldMk cId="1421127048" sldId="537"/>
            <ac:spMk id="67" creationId="{00000000-0000-0000-0000-000000000000}"/>
          </ac:spMkLst>
        </pc:spChg>
      </pc:sldChg>
      <pc:sldChg chg="modSp mod">
        <pc:chgData name="Swenson, Jody" userId="f700768a-5749-4e0f-98d7-2b523cc7d418" providerId="ADAL" clId="{89608CFA-DA45-4D1D-847A-CB0103DBD4A2}" dt="2021-08-17T22:00:32.856" v="46" actId="20577"/>
        <pc:sldMkLst>
          <pc:docMk/>
          <pc:sldMk cId="2757207136" sldId="542"/>
        </pc:sldMkLst>
        <pc:spChg chg="mod">
          <ac:chgData name="Swenson, Jody" userId="f700768a-5749-4e0f-98d7-2b523cc7d418" providerId="ADAL" clId="{89608CFA-DA45-4D1D-847A-CB0103DBD4A2}" dt="2021-08-17T22:00:32.856" v="46" actId="20577"/>
          <ac:spMkLst>
            <pc:docMk/>
            <pc:sldMk cId="2757207136" sldId="542"/>
            <ac:spMk id="67" creationId="{00000000-0000-0000-0000-000000000000}"/>
          </ac:spMkLst>
        </pc:spChg>
      </pc:sldChg>
      <pc:sldChg chg="modSp mod">
        <pc:chgData name="Swenson, Jody" userId="f700768a-5749-4e0f-98d7-2b523cc7d418" providerId="ADAL" clId="{89608CFA-DA45-4D1D-847A-CB0103DBD4A2}" dt="2021-08-17T22:00:19.822" v="40" actId="20577"/>
        <pc:sldMkLst>
          <pc:docMk/>
          <pc:sldMk cId="2888056210" sldId="543"/>
        </pc:sldMkLst>
        <pc:spChg chg="mod">
          <ac:chgData name="Swenson, Jody" userId="f700768a-5749-4e0f-98d7-2b523cc7d418" providerId="ADAL" clId="{89608CFA-DA45-4D1D-847A-CB0103DBD4A2}" dt="2021-08-17T22:00:19.822" v="40" actId="20577"/>
          <ac:spMkLst>
            <pc:docMk/>
            <pc:sldMk cId="2888056210" sldId="543"/>
            <ac:spMk id="7" creationId="{00000000-0000-0000-0000-000000000000}"/>
          </ac:spMkLst>
        </pc:spChg>
      </pc:sldChg>
      <pc:sldChg chg="modSp mod">
        <pc:chgData name="Swenson, Jody" userId="f700768a-5749-4e0f-98d7-2b523cc7d418" providerId="ADAL" clId="{89608CFA-DA45-4D1D-847A-CB0103DBD4A2}" dt="2021-08-17T22:00:44.806" v="52" actId="20577"/>
        <pc:sldMkLst>
          <pc:docMk/>
          <pc:sldMk cId="1811174629" sldId="550"/>
        </pc:sldMkLst>
        <pc:spChg chg="mod">
          <ac:chgData name="Swenson, Jody" userId="f700768a-5749-4e0f-98d7-2b523cc7d418" providerId="ADAL" clId="{89608CFA-DA45-4D1D-847A-CB0103DBD4A2}" dt="2021-08-17T22:00:44.806" v="52" actId="20577"/>
          <ac:spMkLst>
            <pc:docMk/>
            <pc:sldMk cId="1811174629" sldId="550"/>
            <ac:spMk id="67" creationId="{00000000-0000-0000-0000-000000000000}"/>
          </ac:spMkLst>
        </pc:spChg>
      </pc:sldChg>
      <pc:sldChg chg="modSp mod">
        <pc:chgData name="Swenson, Jody" userId="f700768a-5749-4e0f-98d7-2b523cc7d418" providerId="ADAL" clId="{89608CFA-DA45-4D1D-847A-CB0103DBD4A2}" dt="2021-08-17T22:00:38.538" v="49" actId="20577"/>
        <pc:sldMkLst>
          <pc:docMk/>
          <pc:sldMk cId="834613481" sldId="551"/>
        </pc:sldMkLst>
        <pc:spChg chg="mod">
          <ac:chgData name="Swenson, Jody" userId="f700768a-5749-4e0f-98d7-2b523cc7d418" providerId="ADAL" clId="{89608CFA-DA45-4D1D-847A-CB0103DBD4A2}" dt="2021-08-17T22:00:38.538" v="49" actId="20577"/>
          <ac:spMkLst>
            <pc:docMk/>
            <pc:sldMk cId="834613481" sldId="551"/>
            <ac:spMk id="67" creationId="{00000000-0000-0000-0000-000000000000}"/>
          </ac:spMkLst>
        </pc:spChg>
      </pc:sldChg>
      <pc:sldChg chg="modSp mod">
        <pc:chgData name="Swenson, Jody" userId="f700768a-5749-4e0f-98d7-2b523cc7d418" providerId="ADAL" clId="{89608CFA-DA45-4D1D-847A-CB0103DBD4A2}" dt="2021-08-17T22:00:25.543" v="43" actId="20577"/>
        <pc:sldMkLst>
          <pc:docMk/>
          <pc:sldMk cId="3253235734" sldId="552"/>
        </pc:sldMkLst>
        <pc:spChg chg="mod">
          <ac:chgData name="Swenson, Jody" userId="f700768a-5749-4e0f-98d7-2b523cc7d418" providerId="ADAL" clId="{89608CFA-DA45-4D1D-847A-CB0103DBD4A2}" dt="2021-08-17T22:00:25.543" v="43" actId="20577"/>
          <ac:spMkLst>
            <pc:docMk/>
            <pc:sldMk cId="3253235734" sldId="552"/>
            <ac:spMk id="67" creationId="{00000000-0000-0000-0000-000000000000}"/>
          </ac:spMkLst>
        </pc:spChg>
      </pc:sldChg>
      <pc:sldChg chg="modSp mod">
        <pc:chgData name="Swenson, Jody" userId="f700768a-5749-4e0f-98d7-2b523cc7d418" providerId="ADAL" clId="{89608CFA-DA45-4D1D-847A-CB0103DBD4A2}" dt="2021-08-17T22:00:51.342" v="55" actId="20577"/>
        <pc:sldMkLst>
          <pc:docMk/>
          <pc:sldMk cId="3364137473" sldId="553"/>
        </pc:sldMkLst>
        <pc:spChg chg="mod">
          <ac:chgData name="Swenson, Jody" userId="f700768a-5749-4e0f-98d7-2b523cc7d418" providerId="ADAL" clId="{89608CFA-DA45-4D1D-847A-CB0103DBD4A2}" dt="2021-08-17T22:00:51.342" v="55" actId="20577"/>
          <ac:spMkLst>
            <pc:docMk/>
            <pc:sldMk cId="3364137473" sldId="553"/>
            <ac:spMk id="67" creationId="{00000000-0000-0000-0000-000000000000}"/>
          </ac:spMkLst>
        </pc:spChg>
      </pc:sldChg>
      <pc:sldChg chg="addSp delSp modSp mod">
        <pc:chgData name="Swenson, Jody" userId="f700768a-5749-4e0f-98d7-2b523cc7d418" providerId="ADAL" clId="{89608CFA-DA45-4D1D-847A-CB0103DBD4A2}" dt="2021-08-18T02:02:28.547" v="69" actId="1038"/>
        <pc:sldMkLst>
          <pc:docMk/>
          <pc:sldMk cId="1166314390" sldId="599"/>
        </pc:sldMkLst>
        <pc:picChg chg="add mod">
          <ac:chgData name="Swenson, Jody" userId="f700768a-5749-4e0f-98d7-2b523cc7d418" providerId="ADAL" clId="{89608CFA-DA45-4D1D-847A-CB0103DBD4A2}" dt="2021-08-18T02:02:28.547" v="69" actId="1038"/>
          <ac:picMkLst>
            <pc:docMk/>
            <pc:sldMk cId="1166314390" sldId="599"/>
            <ac:picMk id="5" creationId="{EF1C2340-82C3-4054-A9E0-E1DC8ADBE2FB}"/>
          </ac:picMkLst>
        </pc:picChg>
        <pc:picChg chg="del">
          <ac:chgData name="Swenson, Jody" userId="f700768a-5749-4e0f-98d7-2b523cc7d418" providerId="ADAL" clId="{89608CFA-DA45-4D1D-847A-CB0103DBD4A2}" dt="2021-08-18T02:01:57.422" v="62" actId="478"/>
          <ac:picMkLst>
            <pc:docMk/>
            <pc:sldMk cId="1166314390" sldId="599"/>
            <ac:picMk id="9" creationId="{4AD4062E-C00F-4B93-ACAB-EEBE1E73653D}"/>
          </ac:picMkLst>
        </pc:picChg>
      </pc:sldChg>
      <pc:sldChg chg="addSp delSp modSp mod">
        <pc:chgData name="Swenson, Jody" userId="f700768a-5749-4e0f-98d7-2b523cc7d418" providerId="ADAL" clId="{89608CFA-DA45-4D1D-847A-CB0103DBD4A2}" dt="2021-08-17T21:55:21.319" v="9" actId="1076"/>
        <pc:sldMkLst>
          <pc:docMk/>
          <pc:sldMk cId="1758654170" sldId="602"/>
        </pc:sldMkLst>
        <pc:spChg chg="mod">
          <ac:chgData name="Swenson, Jody" userId="f700768a-5749-4e0f-98d7-2b523cc7d418" providerId="ADAL" clId="{89608CFA-DA45-4D1D-847A-CB0103DBD4A2}" dt="2021-08-17T21:53:51.672" v="1"/>
          <ac:spMkLst>
            <pc:docMk/>
            <pc:sldMk cId="1758654170" sldId="602"/>
            <ac:spMk id="9" creationId="{58CD0315-3415-4CB9-85C4-5AC0F29CCD04}"/>
          </ac:spMkLst>
        </pc:spChg>
        <pc:spChg chg="mod">
          <ac:chgData name="Swenson, Jody" userId="f700768a-5749-4e0f-98d7-2b523cc7d418" providerId="ADAL" clId="{89608CFA-DA45-4D1D-847A-CB0103DBD4A2}" dt="2021-08-17T21:53:51.672" v="1"/>
          <ac:spMkLst>
            <pc:docMk/>
            <pc:sldMk cId="1758654170" sldId="602"/>
            <ac:spMk id="10" creationId="{23A3F420-5CE5-4643-8CB7-62DE2145D495}"/>
          </ac:spMkLst>
        </pc:spChg>
        <pc:spChg chg="mod">
          <ac:chgData name="Swenson, Jody" userId="f700768a-5749-4e0f-98d7-2b523cc7d418" providerId="ADAL" clId="{89608CFA-DA45-4D1D-847A-CB0103DBD4A2}" dt="2021-08-17T21:53:51.672" v="1"/>
          <ac:spMkLst>
            <pc:docMk/>
            <pc:sldMk cId="1758654170" sldId="602"/>
            <ac:spMk id="14" creationId="{C823A695-1763-4A7D-BA1A-54FDA087370E}"/>
          </ac:spMkLst>
        </pc:spChg>
        <pc:spChg chg="mod">
          <ac:chgData name="Swenson, Jody" userId="f700768a-5749-4e0f-98d7-2b523cc7d418" providerId="ADAL" clId="{89608CFA-DA45-4D1D-847A-CB0103DBD4A2}" dt="2021-08-17T21:53:51.672" v="1"/>
          <ac:spMkLst>
            <pc:docMk/>
            <pc:sldMk cId="1758654170" sldId="602"/>
            <ac:spMk id="16" creationId="{6F3B7786-2034-4ED0-A550-6765E03C4DC6}"/>
          </ac:spMkLst>
        </pc:spChg>
        <pc:spChg chg="mod">
          <ac:chgData name="Swenson, Jody" userId="f700768a-5749-4e0f-98d7-2b523cc7d418" providerId="ADAL" clId="{89608CFA-DA45-4D1D-847A-CB0103DBD4A2}" dt="2021-08-17T21:53:51.672" v="1"/>
          <ac:spMkLst>
            <pc:docMk/>
            <pc:sldMk cId="1758654170" sldId="602"/>
            <ac:spMk id="17" creationId="{4D842400-5130-48F4-B5DC-9F535B116AB1}"/>
          </ac:spMkLst>
        </pc:spChg>
        <pc:spChg chg="mod">
          <ac:chgData name="Swenson, Jody" userId="f700768a-5749-4e0f-98d7-2b523cc7d418" providerId="ADAL" clId="{89608CFA-DA45-4D1D-847A-CB0103DBD4A2}" dt="2021-08-17T21:53:51.672" v="1"/>
          <ac:spMkLst>
            <pc:docMk/>
            <pc:sldMk cId="1758654170" sldId="602"/>
            <ac:spMk id="20" creationId="{61E7F152-4365-4BF8-8A90-CF572C11E429}"/>
          </ac:spMkLst>
        </pc:spChg>
        <pc:spChg chg="mod">
          <ac:chgData name="Swenson, Jody" userId="f700768a-5749-4e0f-98d7-2b523cc7d418" providerId="ADAL" clId="{89608CFA-DA45-4D1D-847A-CB0103DBD4A2}" dt="2021-08-17T21:53:51.672" v="1"/>
          <ac:spMkLst>
            <pc:docMk/>
            <pc:sldMk cId="1758654170" sldId="602"/>
            <ac:spMk id="22" creationId="{6026A637-8576-4D78-B76F-31DCAA54CC08}"/>
          </ac:spMkLst>
        </pc:spChg>
        <pc:spChg chg="mod">
          <ac:chgData name="Swenson, Jody" userId="f700768a-5749-4e0f-98d7-2b523cc7d418" providerId="ADAL" clId="{89608CFA-DA45-4D1D-847A-CB0103DBD4A2}" dt="2021-08-17T21:53:51.672" v="1"/>
          <ac:spMkLst>
            <pc:docMk/>
            <pc:sldMk cId="1758654170" sldId="602"/>
            <ac:spMk id="23" creationId="{1464480F-ACC3-4F50-A3F8-C9A933429C6B}"/>
          </ac:spMkLst>
        </pc:spChg>
        <pc:spChg chg="mod">
          <ac:chgData name="Swenson, Jody" userId="f700768a-5749-4e0f-98d7-2b523cc7d418" providerId="ADAL" clId="{89608CFA-DA45-4D1D-847A-CB0103DBD4A2}" dt="2021-08-17T21:53:51.672" v="1"/>
          <ac:spMkLst>
            <pc:docMk/>
            <pc:sldMk cId="1758654170" sldId="602"/>
            <ac:spMk id="25" creationId="{0CB0CEB7-E27B-41E5-BA46-286F74A49E17}"/>
          </ac:spMkLst>
        </pc:spChg>
        <pc:spChg chg="mod">
          <ac:chgData name="Swenson, Jody" userId="f700768a-5749-4e0f-98d7-2b523cc7d418" providerId="ADAL" clId="{89608CFA-DA45-4D1D-847A-CB0103DBD4A2}" dt="2021-08-17T21:53:51.672" v="1"/>
          <ac:spMkLst>
            <pc:docMk/>
            <pc:sldMk cId="1758654170" sldId="602"/>
            <ac:spMk id="27" creationId="{1604F5A7-6CA5-424E-BEEF-7217D01DAD24}"/>
          </ac:spMkLst>
        </pc:spChg>
        <pc:spChg chg="mod">
          <ac:chgData name="Swenson, Jody" userId="f700768a-5749-4e0f-98d7-2b523cc7d418" providerId="ADAL" clId="{89608CFA-DA45-4D1D-847A-CB0103DBD4A2}" dt="2021-08-17T21:53:51.672" v="1"/>
          <ac:spMkLst>
            <pc:docMk/>
            <pc:sldMk cId="1758654170" sldId="602"/>
            <ac:spMk id="28" creationId="{268B1B18-7B31-4F4A-98D1-0946210E2B37}"/>
          </ac:spMkLst>
        </pc:spChg>
        <pc:spChg chg="mod">
          <ac:chgData name="Swenson, Jody" userId="f700768a-5749-4e0f-98d7-2b523cc7d418" providerId="ADAL" clId="{89608CFA-DA45-4D1D-847A-CB0103DBD4A2}" dt="2021-08-17T21:53:51.672" v="1"/>
          <ac:spMkLst>
            <pc:docMk/>
            <pc:sldMk cId="1758654170" sldId="602"/>
            <ac:spMk id="29" creationId="{76582524-B499-4B18-868F-736E93410CC1}"/>
          </ac:spMkLst>
        </pc:spChg>
        <pc:spChg chg="mod">
          <ac:chgData name="Swenson, Jody" userId="f700768a-5749-4e0f-98d7-2b523cc7d418" providerId="ADAL" clId="{89608CFA-DA45-4D1D-847A-CB0103DBD4A2}" dt="2021-08-17T21:53:51.672" v="1"/>
          <ac:spMkLst>
            <pc:docMk/>
            <pc:sldMk cId="1758654170" sldId="602"/>
            <ac:spMk id="33" creationId="{8E6C8E5C-F43E-46EA-9DAA-7E6787092BD2}"/>
          </ac:spMkLst>
        </pc:spChg>
        <pc:spChg chg="mod">
          <ac:chgData name="Swenson, Jody" userId="f700768a-5749-4e0f-98d7-2b523cc7d418" providerId="ADAL" clId="{89608CFA-DA45-4D1D-847A-CB0103DBD4A2}" dt="2021-08-17T21:53:51.672" v="1"/>
          <ac:spMkLst>
            <pc:docMk/>
            <pc:sldMk cId="1758654170" sldId="602"/>
            <ac:spMk id="34" creationId="{87ED8165-A2D8-4394-95B1-785F7C394B6C}"/>
          </ac:spMkLst>
        </pc:spChg>
        <pc:spChg chg="mod">
          <ac:chgData name="Swenson, Jody" userId="f700768a-5749-4e0f-98d7-2b523cc7d418" providerId="ADAL" clId="{89608CFA-DA45-4D1D-847A-CB0103DBD4A2}" dt="2021-08-17T21:53:51.672" v="1"/>
          <ac:spMkLst>
            <pc:docMk/>
            <pc:sldMk cId="1758654170" sldId="602"/>
            <ac:spMk id="36" creationId="{924B0E12-E460-4EA7-872C-FEC3CA882DAD}"/>
          </ac:spMkLst>
        </pc:spChg>
        <pc:spChg chg="mod">
          <ac:chgData name="Swenson, Jody" userId="f700768a-5749-4e0f-98d7-2b523cc7d418" providerId="ADAL" clId="{89608CFA-DA45-4D1D-847A-CB0103DBD4A2}" dt="2021-08-17T21:53:51.672" v="1"/>
          <ac:spMkLst>
            <pc:docMk/>
            <pc:sldMk cId="1758654170" sldId="602"/>
            <ac:spMk id="37" creationId="{148153F7-F377-4AF5-B4C1-B8E35EE7E1E2}"/>
          </ac:spMkLst>
        </pc:spChg>
        <pc:spChg chg="mod">
          <ac:chgData name="Swenson, Jody" userId="f700768a-5749-4e0f-98d7-2b523cc7d418" providerId="ADAL" clId="{89608CFA-DA45-4D1D-847A-CB0103DBD4A2}" dt="2021-08-17T21:53:51.672" v="1"/>
          <ac:spMkLst>
            <pc:docMk/>
            <pc:sldMk cId="1758654170" sldId="602"/>
            <ac:spMk id="39" creationId="{F05D6940-2DC4-4B5D-BD78-B99B83C67AA3}"/>
          </ac:spMkLst>
        </pc:spChg>
        <pc:spChg chg="mod">
          <ac:chgData name="Swenson, Jody" userId="f700768a-5749-4e0f-98d7-2b523cc7d418" providerId="ADAL" clId="{89608CFA-DA45-4D1D-847A-CB0103DBD4A2}" dt="2021-08-17T21:53:51.672" v="1"/>
          <ac:spMkLst>
            <pc:docMk/>
            <pc:sldMk cId="1758654170" sldId="602"/>
            <ac:spMk id="41" creationId="{FE94B12B-A23A-4332-978E-65FD3D28001E}"/>
          </ac:spMkLst>
        </pc:spChg>
        <pc:grpChg chg="add del mod">
          <ac:chgData name="Swenson, Jody" userId="f700768a-5749-4e0f-98d7-2b523cc7d418" providerId="ADAL" clId="{89608CFA-DA45-4D1D-847A-CB0103DBD4A2}" dt="2021-08-17T21:54:53.175" v="3" actId="478"/>
          <ac:grpSpMkLst>
            <pc:docMk/>
            <pc:sldMk cId="1758654170" sldId="602"/>
            <ac:grpSpMk id="6" creationId="{2B727AB8-BF6A-4C0A-A62D-4673B484E881}"/>
          </ac:grpSpMkLst>
        </pc:grpChg>
        <pc:grpChg chg="mod">
          <ac:chgData name="Swenson, Jody" userId="f700768a-5749-4e0f-98d7-2b523cc7d418" providerId="ADAL" clId="{89608CFA-DA45-4D1D-847A-CB0103DBD4A2}" dt="2021-08-17T21:53:51.672" v="1"/>
          <ac:grpSpMkLst>
            <pc:docMk/>
            <pc:sldMk cId="1758654170" sldId="602"/>
            <ac:grpSpMk id="11" creationId="{42C65111-1557-484C-84FA-ABC4E36B0C8A}"/>
          </ac:grpSpMkLst>
        </pc:grpChg>
        <pc:grpChg chg="mod">
          <ac:chgData name="Swenson, Jody" userId="f700768a-5749-4e0f-98d7-2b523cc7d418" providerId="ADAL" clId="{89608CFA-DA45-4D1D-847A-CB0103DBD4A2}" dt="2021-08-17T21:53:51.672" v="1"/>
          <ac:grpSpMkLst>
            <pc:docMk/>
            <pc:sldMk cId="1758654170" sldId="602"/>
            <ac:grpSpMk id="12" creationId="{5A2E4011-21A8-4CBD-B73B-548B1D499A63}"/>
          </ac:grpSpMkLst>
        </pc:grpChg>
        <pc:grpChg chg="mod">
          <ac:chgData name="Swenson, Jody" userId="f700768a-5749-4e0f-98d7-2b523cc7d418" providerId="ADAL" clId="{89608CFA-DA45-4D1D-847A-CB0103DBD4A2}" dt="2021-08-17T21:53:51.672" v="1"/>
          <ac:grpSpMkLst>
            <pc:docMk/>
            <pc:sldMk cId="1758654170" sldId="602"/>
            <ac:grpSpMk id="21" creationId="{D4A897A5-14A5-4885-8183-787881E7C5C3}"/>
          </ac:grpSpMkLst>
        </pc:grpChg>
        <pc:grpChg chg="mod">
          <ac:chgData name="Swenson, Jody" userId="f700768a-5749-4e0f-98d7-2b523cc7d418" providerId="ADAL" clId="{89608CFA-DA45-4D1D-847A-CB0103DBD4A2}" dt="2021-08-17T21:53:51.672" v="1"/>
          <ac:grpSpMkLst>
            <pc:docMk/>
            <pc:sldMk cId="1758654170" sldId="602"/>
            <ac:grpSpMk id="32" creationId="{07973586-8690-4CA7-8DB8-594FD794B9F1}"/>
          </ac:grpSpMkLst>
        </pc:grpChg>
        <pc:picChg chg="add mod">
          <ac:chgData name="Swenson, Jody" userId="f700768a-5749-4e0f-98d7-2b523cc7d418" providerId="ADAL" clId="{89608CFA-DA45-4D1D-847A-CB0103DBD4A2}" dt="2021-08-17T21:55:21.319" v="9" actId="1076"/>
          <ac:picMkLst>
            <pc:docMk/>
            <pc:sldMk cId="1758654170" sldId="602"/>
            <ac:picMk id="4" creationId="{D259DF9B-4A86-4B78-A093-F0F125521F92}"/>
          </ac:picMkLst>
        </pc:picChg>
        <pc:picChg chg="del">
          <ac:chgData name="Swenson, Jody" userId="f700768a-5749-4e0f-98d7-2b523cc7d418" providerId="ADAL" clId="{89608CFA-DA45-4D1D-847A-CB0103DBD4A2}" dt="2021-08-17T21:53:50.121" v="0" actId="478"/>
          <ac:picMkLst>
            <pc:docMk/>
            <pc:sldMk cId="1758654170" sldId="602"/>
            <ac:picMk id="5" creationId="{2BAEB970-C4AD-425E-A7FA-0EF1237069A4}"/>
          </ac:picMkLst>
        </pc:picChg>
        <pc:cxnChg chg="mod">
          <ac:chgData name="Swenson, Jody" userId="f700768a-5749-4e0f-98d7-2b523cc7d418" providerId="ADAL" clId="{89608CFA-DA45-4D1D-847A-CB0103DBD4A2}" dt="2021-08-17T21:53:51.672" v="1"/>
          <ac:cxnSpMkLst>
            <pc:docMk/>
            <pc:sldMk cId="1758654170" sldId="602"/>
            <ac:cxnSpMk id="8" creationId="{325D9181-839E-400B-9ACB-C214765444D9}"/>
          </ac:cxnSpMkLst>
        </pc:cxnChg>
        <pc:cxnChg chg="mod">
          <ac:chgData name="Swenson, Jody" userId="f700768a-5749-4e0f-98d7-2b523cc7d418" providerId="ADAL" clId="{89608CFA-DA45-4D1D-847A-CB0103DBD4A2}" dt="2021-08-17T21:53:51.672" v="1"/>
          <ac:cxnSpMkLst>
            <pc:docMk/>
            <pc:sldMk cId="1758654170" sldId="602"/>
            <ac:cxnSpMk id="13" creationId="{D50F3E28-9C24-41DC-BE59-9DDDC05C2AB0}"/>
          </ac:cxnSpMkLst>
        </pc:cxnChg>
        <pc:cxnChg chg="mod">
          <ac:chgData name="Swenson, Jody" userId="f700768a-5749-4e0f-98d7-2b523cc7d418" providerId="ADAL" clId="{89608CFA-DA45-4D1D-847A-CB0103DBD4A2}" dt="2021-08-17T21:53:51.672" v="1"/>
          <ac:cxnSpMkLst>
            <pc:docMk/>
            <pc:sldMk cId="1758654170" sldId="602"/>
            <ac:cxnSpMk id="15" creationId="{D71774DF-7F5E-4459-94FB-7D4CFD2CF664}"/>
          </ac:cxnSpMkLst>
        </pc:cxnChg>
        <pc:cxnChg chg="mod">
          <ac:chgData name="Swenson, Jody" userId="f700768a-5749-4e0f-98d7-2b523cc7d418" providerId="ADAL" clId="{89608CFA-DA45-4D1D-847A-CB0103DBD4A2}" dt="2021-08-17T21:53:51.672" v="1"/>
          <ac:cxnSpMkLst>
            <pc:docMk/>
            <pc:sldMk cId="1758654170" sldId="602"/>
            <ac:cxnSpMk id="18" creationId="{08F7D9F0-C10E-43C8-8A91-8CB9A5151CFF}"/>
          </ac:cxnSpMkLst>
        </pc:cxnChg>
        <pc:cxnChg chg="mod">
          <ac:chgData name="Swenson, Jody" userId="f700768a-5749-4e0f-98d7-2b523cc7d418" providerId="ADAL" clId="{89608CFA-DA45-4D1D-847A-CB0103DBD4A2}" dt="2021-08-17T21:53:51.672" v="1"/>
          <ac:cxnSpMkLst>
            <pc:docMk/>
            <pc:sldMk cId="1758654170" sldId="602"/>
            <ac:cxnSpMk id="19" creationId="{16F75849-CD64-4389-8FC8-1AA0972FA11A}"/>
          </ac:cxnSpMkLst>
        </pc:cxnChg>
        <pc:cxnChg chg="mod">
          <ac:chgData name="Swenson, Jody" userId="f700768a-5749-4e0f-98d7-2b523cc7d418" providerId="ADAL" clId="{89608CFA-DA45-4D1D-847A-CB0103DBD4A2}" dt="2021-08-17T21:53:51.672" v="1"/>
          <ac:cxnSpMkLst>
            <pc:docMk/>
            <pc:sldMk cId="1758654170" sldId="602"/>
            <ac:cxnSpMk id="24" creationId="{E8222F61-1ECE-4153-97E5-60D610A4487F}"/>
          </ac:cxnSpMkLst>
        </pc:cxnChg>
        <pc:cxnChg chg="mod">
          <ac:chgData name="Swenson, Jody" userId="f700768a-5749-4e0f-98d7-2b523cc7d418" providerId="ADAL" clId="{89608CFA-DA45-4D1D-847A-CB0103DBD4A2}" dt="2021-08-17T21:53:51.672" v="1"/>
          <ac:cxnSpMkLst>
            <pc:docMk/>
            <pc:sldMk cId="1758654170" sldId="602"/>
            <ac:cxnSpMk id="26" creationId="{4F0D4E7C-FBA7-4DA4-A293-DFAB33B1A714}"/>
          </ac:cxnSpMkLst>
        </pc:cxnChg>
        <pc:cxnChg chg="mod">
          <ac:chgData name="Swenson, Jody" userId="f700768a-5749-4e0f-98d7-2b523cc7d418" providerId="ADAL" clId="{89608CFA-DA45-4D1D-847A-CB0103DBD4A2}" dt="2021-08-17T21:53:51.672" v="1"/>
          <ac:cxnSpMkLst>
            <pc:docMk/>
            <pc:sldMk cId="1758654170" sldId="602"/>
            <ac:cxnSpMk id="30" creationId="{E83EEC75-9FA9-46EC-B010-A1A327BEE450}"/>
          </ac:cxnSpMkLst>
        </pc:cxnChg>
        <pc:cxnChg chg="mod">
          <ac:chgData name="Swenson, Jody" userId="f700768a-5749-4e0f-98d7-2b523cc7d418" providerId="ADAL" clId="{89608CFA-DA45-4D1D-847A-CB0103DBD4A2}" dt="2021-08-17T21:53:51.672" v="1"/>
          <ac:cxnSpMkLst>
            <pc:docMk/>
            <pc:sldMk cId="1758654170" sldId="602"/>
            <ac:cxnSpMk id="31" creationId="{DD6DC2CE-1F7C-4CC1-A8A2-D81875BEBF0A}"/>
          </ac:cxnSpMkLst>
        </pc:cxnChg>
        <pc:cxnChg chg="mod">
          <ac:chgData name="Swenson, Jody" userId="f700768a-5749-4e0f-98d7-2b523cc7d418" providerId="ADAL" clId="{89608CFA-DA45-4D1D-847A-CB0103DBD4A2}" dt="2021-08-17T21:53:51.672" v="1"/>
          <ac:cxnSpMkLst>
            <pc:docMk/>
            <pc:sldMk cId="1758654170" sldId="602"/>
            <ac:cxnSpMk id="35" creationId="{D39CE744-F116-4982-A77B-BC4E4583F30C}"/>
          </ac:cxnSpMkLst>
        </pc:cxnChg>
        <pc:cxnChg chg="mod">
          <ac:chgData name="Swenson, Jody" userId="f700768a-5749-4e0f-98d7-2b523cc7d418" providerId="ADAL" clId="{89608CFA-DA45-4D1D-847A-CB0103DBD4A2}" dt="2021-08-17T21:53:51.672" v="1"/>
          <ac:cxnSpMkLst>
            <pc:docMk/>
            <pc:sldMk cId="1758654170" sldId="602"/>
            <ac:cxnSpMk id="38" creationId="{C966425F-EF54-4A45-B788-B78DBD240D8D}"/>
          </ac:cxnSpMkLst>
        </pc:cxnChg>
        <pc:cxnChg chg="mod">
          <ac:chgData name="Swenson, Jody" userId="f700768a-5749-4e0f-98d7-2b523cc7d418" providerId="ADAL" clId="{89608CFA-DA45-4D1D-847A-CB0103DBD4A2}" dt="2021-08-17T21:53:51.672" v="1"/>
          <ac:cxnSpMkLst>
            <pc:docMk/>
            <pc:sldMk cId="1758654170" sldId="602"/>
            <ac:cxnSpMk id="40" creationId="{DE512885-6850-49EA-889A-64A640233974}"/>
          </ac:cxnSpMkLst>
        </pc:cxnChg>
        <pc:cxnChg chg="mod">
          <ac:chgData name="Swenson, Jody" userId="f700768a-5749-4e0f-98d7-2b523cc7d418" providerId="ADAL" clId="{89608CFA-DA45-4D1D-847A-CB0103DBD4A2}" dt="2021-08-17T21:53:51.672" v="1"/>
          <ac:cxnSpMkLst>
            <pc:docMk/>
            <pc:sldMk cId="1758654170" sldId="602"/>
            <ac:cxnSpMk id="42" creationId="{BC5982BB-052E-4F8E-B63D-7FEF2AC2B601}"/>
          </ac:cxnSpMkLst>
        </pc:cxnChg>
      </pc:sldChg>
      <pc:sldChg chg="del">
        <pc:chgData name="Swenson, Jody" userId="f700768a-5749-4e0f-98d7-2b523cc7d418" providerId="ADAL" clId="{89608CFA-DA45-4D1D-847A-CB0103DBD4A2}" dt="2021-08-17T21:59:46.103" v="25" actId="47"/>
        <pc:sldMkLst>
          <pc:docMk/>
          <pc:sldMk cId="583772446" sldId="603"/>
        </pc:sldMkLst>
      </pc:sldChg>
      <pc:sldChg chg="modSp mod">
        <pc:chgData name="Swenson, Jody" userId="f700768a-5749-4e0f-98d7-2b523cc7d418" providerId="ADAL" clId="{89608CFA-DA45-4D1D-847A-CB0103DBD4A2}" dt="2021-08-18T02:03:01.164" v="70" actId="20577"/>
        <pc:sldMkLst>
          <pc:docMk/>
          <pc:sldMk cId="322137848" sldId="604"/>
        </pc:sldMkLst>
        <pc:spChg chg="mod">
          <ac:chgData name="Swenson, Jody" userId="f700768a-5749-4e0f-98d7-2b523cc7d418" providerId="ADAL" clId="{89608CFA-DA45-4D1D-847A-CB0103DBD4A2}" dt="2021-08-17T21:59:59.775" v="31" actId="20577"/>
          <ac:spMkLst>
            <pc:docMk/>
            <pc:sldMk cId="322137848" sldId="604"/>
            <ac:spMk id="9" creationId="{00000000-0000-0000-0000-000000000000}"/>
          </ac:spMkLst>
        </pc:spChg>
        <pc:spChg chg="mod">
          <ac:chgData name="Swenson, Jody" userId="f700768a-5749-4e0f-98d7-2b523cc7d418" providerId="ADAL" clId="{89608CFA-DA45-4D1D-847A-CB0103DBD4A2}" dt="2021-08-18T02:03:01.164" v="70" actId="20577"/>
          <ac:spMkLst>
            <pc:docMk/>
            <pc:sldMk cId="322137848" sldId="604"/>
            <ac:spMk id="10" creationId="{00000000-0000-0000-0000-000000000000}"/>
          </ac:spMkLst>
        </pc:spChg>
      </pc:sldChg>
      <pc:sldChg chg="modSp mod">
        <pc:chgData name="Swenson, Jody" userId="f700768a-5749-4e0f-98d7-2b523cc7d418" providerId="ADAL" clId="{89608CFA-DA45-4D1D-847A-CB0103DBD4A2}" dt="2021-08-18T02:03:18.925" v="71" actId="20577"/>
        <pc:sldMkLst>
          <pc:docMk/>
          <pc:sldMk cId="641860841" sldId="605"/>
        </pc:sldMkLst>
        <pc:spChg chg="mod">
          <ac:chgData name="Swenson, Jody" userId="f700768a-5749-4e0f-98d7-2b523cc7d418" providerId="ADAL" clId="{89608CFA-DA45-4D1D-847A-CB0103DBD4A2}" dt="2021-08-17T22:00:11.388" v="37" actId="20577"/>
          <ac:spMkLst>
            <pc:docMk/>
            <pc:sldMk cId="641860841" sldId="605"/>
            <ac:spMk id="9" creationId="{00000000-0000-0000-0000-000000000000}"/>
          </ac:spMkLst>
        </pc:spChg>
        <pc:spChg chg="mod">
          <ac:chgData name="Swenson, Jody" userId="f700768a-5749-4e0f-98d7-2b523cc7d418" providerId="ADAL" clId="{89608CFA-DA45-4D1D-847A-CB0103DBD4A2}" dt="2021-08-18T02:03:18.925" v="71" actId="20577"/>
          <ac:spMkLst>
            <pc:docMk/>
            <pc:sldMk cId="641860841" sldId="605"/>
            <ac:spMk id="10" creationId="{00000000-0000-0000-0000-000000000000}"/>
          </ac:spMkLst>
        </pc:spChg>
      </pc:sldChg>
      <pc:sldChg chg="add">
        <pc:chgData name="Swenson, Jody" userId="f700768a-5749-4e0f-98d7-2b523cc7d418" providerId="ADAL" clId="{89608CFA-DA45-4D1D-847A-CB0103DBD4A2}" dt="2021-08-17T21:59:42.716" v="24"/>
        <pc:sldMkLst>
          <pc:docMk/>
          <pc:sldMk cId="4284042892" sldId="607"/>
        </pc:sldMkLst>
      </pc:sldChg>
    </pc:docChg>
  </pc:docChgLst>
  <pc:docChgLst>
    <pc:chgData name="Swenson, Jody" userId="f700768a-5749-4e0f-98d7-2b523cc7d418" providerId="ADAL" clId="{9E0BC2DA-8465-4CFD-8FC3-401313A4327A}"/>
    <pc:docChg chg="custSel modSld">
      <pc:chgData name="Swenson, Jody" userId="f700768a-5749-4e0f-98d7-2b523cc7d418" providerId="ADAL" clId="{9E0BC2DA-8465-4CFD-8FC3-401313A4327A}" dt="2020-11-08T00:08:24.441" v="28"/>
      <pc:docMkLst>
        <pc:docMk/>
      </pc:docMkLst>
      <pc:sldChg chg="addSp delSp modSp mod modAnim">
        <pc:chgData name="Swenson, Jody" userId="f700768a-5749-4e0f-98d7-2b523cc7d418" providerId="ADAL" clId="{9E0BC2DA-8465-4CFD-8FC3-401313A4327A}" dt="2020-11-08T00:08:24.441" v="28"/>
        <pc:sldMkLst>
          <pc:docMk/>
          <pc:sldMk cId="660071693" sldId="521"/>
        </pc:sldMkLst>
        <pc:spChg chg="mod">
          <ac:chgData name="Swenson, Jody" userId="f700768a-5749-4e0f-98d7-2b523cc7d418" providerId="ADAL" clId="{9E0BC2DA-8465-4CFD-8FC3-401313A4327A}" dt="2020-11-08T00:08:08.104" v="26" actId="1036"/>
          <ac:spMkLst>
            <pc:docMk/>
            <pc:sldMk cId="660071693" sldId="521"/>
            <ac:spMk id="10" creationId="{00000000-0000-0000-0000-000000000000}"/>
          </ac:spMkLst>
        </pc:spChg>
        <pc:picChg chg="del">
          <ac:chgData name="Swenson, Jody" userId="f700768a-5749-4e0f-98d7-2b523cc7d418" providerId="ADAL" clId="{9E0BC2DA-8465-4CFD-8FC3-401313A4327A}" dt="2020-11-08T00:07:36.673" v="9" actId="478"/>
          <ac:picMkLst>
            <pc:docMk/>
            <pc:sldMk cId="660071693" sldId="521"/>
            <ac:picMk id="2" creationId="{00000000-0000-0000-0000-000000000000}"/>
          </ac:picMkLst>
        </pc:picChg>
        <pc:picChg chg="add mod">
          <ac:chgData name="Swenson, Jody" userId="f700768a-5749-4e0f-98d7-2b523cc7d418" providerId="ADAL" clId="{9E0BC2DA-8465-4CFD-8FC3-401313A4327A}" dt="2020-11-08T00:08:03.036" v="15" actId="14100"/>
          <ac:picMkLst>
            <pc:docMk/>
            <pc:sldMk cId="660071693" sldId="521"/>
            <ac:picMk id="5" creationId="{DFA5F45D-F55A-4047-B4B5-454F3154AD15}"/>
          </ac:picMkLst>
        </pc:picChg>
      </pc:sldChg>
      <pc:sldChg chg="modSp mod">
        <pc:chgData name="Swenson, Jody" userId="f700768a-5749-4e0f-98d7-2b523cc7d418" providerId="ADAL" clId="{9E0BC2DA-8465-4CFD-8FC3-401313A4327A}" dt="2020-11-08T00:01:34.253" v="2" actId="14100"/>
        <pc:sldMkLst>
          <pc:docMk/>
          <pc:sldMk cId="322137848" sldId="604"/>
        </pc:sldMkLst>
        <pc:spChg chg="mod">
          <ac:chgData name="Swenson, Jody" userId="f700768a-5749-4e0f-98d7-2b523cc7d418" providerId="ADAL" clId="{9E0BC2DA-8465-4CFD-8FC3-401313A4327A}" dt="2020-11-08T00:01:34.253" v="2" actId="14100"/>
          <ac:spMkLst>
            <pc:docMk/>
            <pc:sldMk cId="322137848" sldId="604"/>
            <ac:spMk id="9" creationId="{00000000-0000-0000-0000-000000000000}"/>
          </ac:spMkLst>
        </pc:spChg>
        <pc:spChg chg="mod">
          <ac:chgData name="Swenson, Jody" userId="f700768a-5749-4e0f-98d7-2b523cc7d418" providerId="ADAL" clId="{9E0BC2DA-8465-4CFD-8FC3-401313A4327A}" dt="2020-11-08T00:01:03.626" v="1" actId="20577"/>
          <ac:spMkLst>
            <pc:docMk/>
            <pc:sldMk cId="322137848" sldId="604"/>
            <ac:spMk id="10" creationId="{00000000-0000-0000-0000-000000000000}"/>
          </ac:spMkLst>
        </pc:spChg>
      </pc:sldChg>
      <pc:sldChg chg="modSp mod">
        <pc:chgData name="Swenson, Jody" userId="f700768a-5749-4e0f-98d7-2b523cc7d418" providerId="ADAL" clId="{9E0BC2DA-8465-4CFD-8FC3-401313A4327A}" dt="2020-11-08T00:01:51.581" v="4" actId="20577"/>
        <pc:sldMkLst>
          <pc:docMk/>
          <pc:sldMk cId="641860841" sldId="605"/>
        </pc:sldMkLst>
        <pc:spChg chg="mod">
          <ac:chgData name="Swenson, Jody" userId="f700768a-5749-4e0f-98d7-2b523cc7d418" providerId="ADAL" clId="{9E0BC2DA-8465-4CFD-8FC3-401313A4327A}" dt="2020-11-08T00:01:46.937" v="3" actId="20577"/>
          <ac:spMkLst>
            <pc:docMk/>
            <pc:sldMk cId="641860841" sldId="605"/>
            <ac:spMk id="9" creationId="{00000000-0000-0000-0000-000000000000}"/>
          </ac:spMkLst>
        </pc:spChg>
        <pc:spChg chg="mod">
          <ac:chgData name="Swenson, Jody" userId="f700768a-5749-4e0f-98d7-2b523cc7d418" providerId="ADAL" clId="{9E0BC2DA-8465-4CFD-8FC3-401313A4327A}" dt="2020-11-08T00:01:51.581" v="4" actId="20577"/>
          <ac:spMkLst>
            <pc:docMk/>
            <pc:sldMk cId="641860841" sldId="605"/>
            <ac:spMk id="10" creationId="{00000000-0000-0000-0000-000000000000}"/>
          </ac:spMkLst>
        </pc:spChg>
      </pc:sldChg>
    </pc:docChg>
  </pc:docChgLst>
  <pc:docChgLst>
    <pc:chgData name="Swenson, Jody" userId="f700768a-5749-4e0f-98d7-2b523cc7d418" providerId="ADAL" clId="{ADB7C145-1626-4177-B18F-E35014A263A2}"/>
    <pc:docChg chg="undo custSel addSld delSld modSld sldOrd modMainMaster">
      <pc:chgData name="Swenson, Jody" userId="f700768a-5749-4e0f-98d7-2b523cc7d418" providerId="ADAL" clId="{ADB7C145-1626-4177-B18F-E35014A263A2}" dt="2020-08-10T23:27:13.436" v="3845"/>
      <pc:docMkLst>
        <pc:docMk/>
      </pc:docMkLst>
      <pc:sldChg chg="modSp">
        <pc:chgData name="Swenson, Jody" userId="f700768a-5749-4e0f-98d7-2b523cc7d418" providerId="ADAL" clId="{ADB7C145-1626-4177-B18F-E35014A263A2}" dt="2020-08-08T17:27:20.443" v="0"/>
        <pc:sldMkLst>
          <pc:docMk/>
          <pc:sldMk cId="1143726329" sldId="417"/>
        </pc:sldMkLst>
        <pc:spChg chg="mod">
          <ac:chgData name="Swenson, Jody" userId="f700768a-5749-4e0f-98d7-2b523cc7d418" providerId="ADAL" clId="{ADB7C145-1626-4177-B18F-E35014A263A2}" dt="2020-08-08T17:27:20.443" v="0"/>
          <ac:spMkLst>
            <pc:docMk/>
            <pc:sldMk cId="1143726329" sldId="417"/>
            <ac:spMk id="2" creationId="{00000000-0000-0000-0000-000000000000}"/>
          </ac:spMkLst>
        </pc:spChg>
        <pc:spChg chg="mod">
          <ac:chgData name="Swenson, Jody" userId="f700768a-5749-4e0f-98d7-2b523cc7d418" providerId="ADAL" clId="{ADB7C145-1626-4177-B18F-E35014A263A2}" dt="2020-08-08T17:27:20.443" v="0"/>
          <ac:spMkLst>
            <pc:docMk/>
            <pc:sldMk cId="1143726329" sldId="417"/>
            <ac:spMk id="7" creationId="{00000000-0000-0000-0000-000000000000}"/>
          </ac:spMkLst>
        </pc:spChg>
        <pc:grpChg chg="mod">
          <ac:chgData name="Swenson, Jody" userId="f700768a-5749-4e0f-98d7-2b523cc7d418" providerId="ADAL" clId="{ADB7C145-1626-4177-B18F-E35014A263A2}" dt="2020-08-08T17:27:20.443" v="0"/>
          <ac:grpSpMkLst>
            <pc:docMk/>
            <pc:sldMk cId="1143726329" sldId="417"/>
            <ac:grpSpMk id="6" creationId="{76373563-5C56-462D-ADA4-0B5D6A9B7838}"/>
          </ac:grpSpMkLst>
        </pc:grpChg>
        <pc:grpChg chg="mod">
          <ac:chgData name="Swenson, Jody" userId="f700768a-5749-4e0f-98d7-2b523cc7d418" providerId="ADAL" clId="{ADB7C145-1626-4177-B18F-E35014A263A2}" dt="2020-08-08T17:27:20.443" v="0"/>
          <ac:grpSpMkLst>
            <pc:docMk/>
            <pc:sldMk cId="1143726329" sldId="417"/>
            <ac:grpSpMk id="8" creationId="{828C5A45-75A7-415D-BFE5-A0D0C22D3B13}"/>
          </ac:grpSpMkLst>
        </pc:grpChg>
        <pc:grpChg chg="mod">
          <ac:chgData name="Swenson, Jody" userId="f700768a-5749-4e0f-98d7-2b523cc7d418" providerId="ADAL" clId="{ADB7C145-1626-4177-B18F-E35014A263A2}" dt="2020-08-08T17:27:20.443" v="0"/>
          <ac:grpSpMkLst>
            <pc:docMk/>
            <pc:sldMk cId="1143726329" sldId="417"/>
            <ac:grpSpMk id="13" creationId="{A7279F66-2A47-4892-B249-907A1267C22C}"/>
          </ac:grpSpMkLst>
        </pc:grpChg>
        <pc:grpChg chg="mod">
          <ac:chgData name="Swenson, Jody" userId="f700768a-5749-4e0f-98d7-2b523cc7d418" providerId="ADAL" clId="{ADB7C145-1626-4177-B18F-E35014A263A2}" dt="2020-08-08T17:27:20.443" v="0"/>
          <ac:grpSpMkLst>
            <pc:docMk/>
            <pc:sldMk cId="1143726329" sldId="417"/>
            <ac:grpSpMk id="16" creationId="{D0BA3826-4B5E-4027-9BB2-21AD7A95623D}"/>
          </ac:grpSpMkLst>
        </pc:grpChg>
        <pc:grpChg chg="mod">
          <ac:chgData name="Swenson, Jody" userId="f700768a-5749-4e0f-98d7-2b523cc7d418" providerId="ADAL" clId="{ADB7C145-1626-4177-B18F-E35014A263A2}" dt="2020-08-08T17:27:20.443" v="0"/>
          <ac:grpSpMkLst>
            <pc:docMk/>
            <pc:sldMk cId="1143726329" sldId="417"/>
            <ac:grpSpMk id="17" creationId="{B6F42824-D37E-4E3D-BD19-747AF207B174}"/>
          </ac:grpSpMkLst>
        </pc:grpChg>
        <pc:grpChg chg="mod">
          <ac:chgData name="Swenson, Jody" userId="f700768a-5749-4e0f-98d7-2b523cc7d418" providerId="ADAL" clId="{ADB7C145-1626-4177-B18F-E35014A263A2}" dt="2020-08-08T17:27:20.443" v="0"/>
          <ac:grpSpMkLst>
            <pc:docMk/>
            <pc:sldMk cId="1143726329" sldId="417"/>
            <ac:grpSpMk id="26" creationId="{DEC93371-B226-4EB6-A0F3-13E01CA8CAEC}"/>
          </ac:grpSpMkLst>
        </pc:grpChg>
        <pc:grpChg chg="mod">
          <ac:chgData name="Swenson, Jody" userId="f700768a-5749-4e0f-98d7-2b523cc7d418" providerId="ADAL" clId="{ADB7C145-1626-4177-B18F-E35014A263A2}" dt="2020-08-08T17:27:20.443" v="0"/>
          <ac:grpSpMkLst>
            <pc:docMk/>
            <pc:sldMk cId="1143726329" sldId="417"/>
            <ac:grpSpMk id="27" creationId="{12D23402-A4A4-4B19-9B44-7BFE49962BF8}"/>
          </ac:grpSpMkLst>
        </pc:grpChg>
        <pc:grpChg chg="mod">
          <ac:chgData name="Swenson, Jody" userId="f700768a-5749-4e0f-98d7-2b523cc7d418" providerId="ADAL" clId="{ADB7C145-1626-4177-B18F-E35014A263A2}" dt="2020-08-08T17:27:20.443" v="0"/>
          <ac:grpSpMkLst>
            <pc:docMk/>
            <pc:sldMk cId="1143726329" sldId="417"/>
            <ac:grpSpMk id="30" creationId="{F9E284D7-818A-48E5-81AA-0CB289B3B9F5}"/>
          </ac:grpSpMkLst>
        </pc:grpChg>
        <pc:grpChg chg="mod">
          <ac:chgData name="Swenson, Jody" userId="f700768a-5749-4e0f-98d7-2b523cc7d418" providerId="ADAL" clId="{ADB7C145-1626-4177-B18F-E35014A263A2}" dt="2020-08-08T17:27:20.443" v="0"/>
          <ac:grpSpMkLst>
            <pc:docMk/>
            <pc:sldMk cId="1143726329" sldId="417"/>
            <ac:grpSpMk id="31" creationId="{FBD0A43C-94F2-4454-A77D-78950315999F}"/>
          </ac:grpSpMkLst>
        </pc:grpChg>
        <pc:grpChg chg="mod">
          <ac:chgData name="Swenson, Jody" userId="f700768a-5749-4e0f-98d7-2b523cc7d418" providerId="ADAL" clId="{ADB7C145-1626-4177-B18F-E35014A263A2}" dt="2020-08-08T17:27:20.443" v="0"/>
          <ac:grpSpMkLst>
            <pc:docMk/>
            <pc:sldMk cId="1143726329" sldId="417"/>
            <ac:grpSpMk id="40" creationId="{DE0F318A-E6A1-4606-BF66-8EFB17A8D8B3}"/>
          </ac:grpSpMkLst>
        </pc:grpChg>
        <pc:grpChg chg="mod">
          <ac:chgData name="Swenson, Jody" userId="f700768a-5749-4e0f-98d7-2b523cc7d418" providerId="ADAL" clId="{ADB7C145-1626-4177-B18F-E35014A263A2}" dt="2020-08-08T17:27:20.443" v="0"/>
          <ac:grpSpMkLst>
            <pc:docMk/>
            <pc:sldMk cId="1143726329" sldId="417"/>
            <ac:grpSpMk id="43" creationId="{A5A2F9CE-7EF1-4513-85AF-3A5910C4AB59}"/>
          </ac:grpSpMkLst>
        </pc:grpChg>
        <pc:grpChg chg="mod">
          <ac:chgData name="Swenson, Jody" userId="f700768a-5749-4e0f-98d7-2b523cc7d418" providerId="ADAL" clId="{ADB7C145-1626-4177-B18F-E35014A263A2}" dt="2020-08-08T17:27:20.443" v="0"/>
          <ac:grpSpMkLst>
            <pc:docMk/>
            <pc:sldMk cId="1143726329" sldId="417"/>
            <ac:grpSpMk id="50" creationId="{657EA290-5063-47B0-A408-E5C220C645C3}"/>
          </ac:grpSpMkLst>
        </pc:grpChg>
        <pc:picChg chg="mod">
          <ac:chgData name="Swenson, Jody" userId="f700768a-5749-4e0f-98d7-2b523cc7d418" providerId="ADAL" clId="{ADB7C145-1626-4177-B18F-E35014A263A2}" dt="2020-08-08T17:27:20.443" v="0"/>
          <ac:picMkLst>
            <pc:docMk/>
            <pc:sldMk cId="1143726329" sldId="417"/>
            <ac:picMk id="3" creationId="{199E303A-0364-4DCC-87FA-C63B1FC4F0A7}"/>
          </ac:picMkLst>
        </pc:picChg>
      </pc:sldChg>
      <pc:sldChg chg="modSp add modAnim">
        <pc:chgData name="Swenson, Jody" userId="f700768a-5749-4e0f-98d7-2b523cc7d418" providerId="ADAL" clId="{ADB7C145-1626-4177-B18F-E35014A263A2}" dt="2020-08-08T22:01:18.520" v="2091" actId="20577"/>
        <pc:sldMkLst>
          <pc:docMk/>
          <pc:sldMk cId="332412628" sldId="418"/>
        </pc:sldMkLst>
        <pc:spChg chg="mod">
          <ac:chgData name="Swenson, Jody" userId="f700768a-5749-4e0f-98d7-2b523cc7d418" providerId="ADAL" clId="{ADB7C145-1626-4177-B18F-E35014A263A2}" dt="2020-08-08T17:40:54.801" v="244" actId="1035"/>
          <ac:spMkLst>
            <pc:docMk/>
            <pc:sldMk cId="332412628" sldId="418"/>
            <ac:spMk id="24" creationId="{00000000-0000-0000-0000-000000000000}"/>
          </ac:spMkLst>
        </pc:spChg>
        <pc:spChg chg="mod">
          <ac:chgData name="Swenson, Jody" userId="f700768a-5749-4e0f-98d7-2b523cc7d418" providerId="ADAL" clId="{ADB7C145-1626-4177-B18F-E35014A263A2}" dt="2020-08-08T22:01:18.520" v="2091" actId="20577"/>
          <ac:spMkLst>
            <pc:docMk/>
            <pc:sldMk cId="332412628" sldId="418"/>
            <ac:spMk id="26" creationId="{00000000-0000-0000-0000-000000000000}"/>
          </ac:spMkLst>
        </pc:spChg>
        <pc:grpChg chg="mod">
          <ac:chgData name="Swenson, Jody" userId="f700768a-5749-4e0f-98d7-2b523cc7d418" providerId="ADAL" clId="{ADB7C145-1626-4177-B18F-E35014A263A2}" dt="2020-08-08T17:41:02.241" v="247" actId="1035"/>
          <ac:grpSpMkLst>
            <pc:docMk/>
            <pc:sldMk cId="332412628" sldId="418"/>
            <ac:grpSpMk id="27" creationId="{00000000-0000-0000-0000-000000000000}"/>
          </ac:grpSpMkLst>
        </pc:grpChg>
      </pc:sldChg>
      <pc:sldChg chg="modSp add modAnim">
        <pc:chgData name="Swenson, Jody" userId="f700768a-5749-4e0f-98d7-2b523cc7d418" providerId="ADAL" clId="{ADB7C145-1626-4177-B18F-E35014A263A2}" dt="2020-08-08T22:09:49.347" v="2185" actId="1035"/>
        <pc:sldMkLst>
          <pc:docMk/>
          <pc:sldMk cId="1351158691" sldId="433"/>
        </pc:sldMkLst>
        <pc:spChg chg="mod">
          <ac:chgData name="Swenson, Jody" userId="f700768a-5749-4e0f-98d7-2b523cc7d418" providerId="ADAL" clId="{ADB7C145-1626-4177-B18F-E35014A263A2}" dt="2020-08-08T22:09:44.095" v="2179" actId="1035"/>
          <ac:spMkLst>
            <pc:docMk/>
            <pc:sldMk cId="1351158691" sldId="433"/>
            <ac:spMk id="4" creationId="{00000000-0000-0000-0000-000000000000}"/>
          </ac:spMkLst>
        </pc:spChg>
        <pc:spChg chg="mod">
          <ac:chgData name="Swenson, Jody" userId="f700768a-5749-4e0f-98d7-2b523cc7d418" providerId="ADAL" clId="{ADB7C145-1626-4177-B18F-E35014A263A2}" dt="2020-08-08T22:09:49.347" v="2185" actId="1035"/>
          <ac:spMkLst>
            <pc:docMk/>
            <pc:sldMk cId="1351158691" sldId="433"/>
            <ac:spMk id="24" creationId="{00000000-0000-0000-0000-000000000000}"/>
          </ac:spMkLst>
        </pc:spChg>
      </pc:sldChg>
      <pc:sldChg chg="modSp">
        <pc:chgData name="Swenson, Jody" userId="f700768a-5749-4e0f-98d7-2b523cc7d418" providerId="ADAL" clId="{ADB7C145-1626-4177-B18F-E35014A263A2}" dt="2020-08-08T17:27:20.443" v="0"/>
        <pc:sldMkLst>
          <pc:docMk/>
          <pc:sldMk cId="2010949609" sldId="464"/>
        </pc:sldMkLst>
        <pc:spChg chg="mod">
          <ac:chgData name="Swenson, Jody" userId="f700768a-5749-4e0f-98d7-2b523cc7d418" providerId="ADAL" clId="{ADB7C145-1626-4177-B18F-E35014A263A2}" dt="2020-08-08T17:27:20.443" v="0"/>
          <ac:spMkLst>
            <pc:docMk/>
            <pc:sldMk cId="2010949609" sldId="464"/>
            <ac:spMk id="3" creationId="{00000000-0000-0000-0000-000000000000}"/>
          </ac:spMkLst>
        </pc:spChg>
      </pc:sldChg>
      <pc:sldChg chg="modSp">
        <pc:chgData name="Swenson, Jody" userId="f700768a-5749-4e0f-98d7-2b523cc7d418" providerId="ADAL" clId="{ADB7C145-1626-4177-B18F-E35014A263A2}" dt="2020-08-08T17:27:20.443" v="0"/>
        <pc:sldMkLst>
          <pc:docMk/>
          <pc:sldMk cId="4007458623" sldId="468"/>
        </pc:sldMkLst>
        <pc:spChg chg="mod">
          <ac:chgData name="Swenson, Jody" userId="f700768a-5749-4e0f-98d7-2b523cc7d418" providerId="ADAL" clId="{ADB7C145-1626-4177-B18F-E35014A263A2}" dt="2020-08-08T17:27:20.443" v="0"/>
          <ac:spMkLst>
            <pc:docMk/>
            <pc:sldMk cId="4007458623" sldId="468"/>
            <ac:spMk id="4" creationId="{00000000-0000-0000-0000-000000000000}"/>
          </ac:spMkLst>
        </pc:spChg>
      </pc:sldChg>
      <pc:sldChg chg="modSp">
        <pc:chgData name="Swenson, Jody" userId="f700768a-5749-4e0f-98d7-2b523cc7d418" providerId="ADAL" clId="{ADB7C145-1626-4177-B18F-E35014A263A2}" dt="2020-08-08T17:27:43.098" v="3" actId="1076"/>
        <pc:sldMkLst>
          <pc:docMk/>
          <pc:sldMk cId="23034046" sldId="500"/>
        </pc:sldMkLst>
        <pc:spChg chg="mod">
          <ac:chgData name="Swenson, Jody" userId="f700768a-5749-4e0f-98d7-2b523cc7d418" providerId="ADAL" clId="{ADB7C145-1626-4177-B18F-E35014A263A2}" dt="2020-08-08T17:27:20.443" v="0"/>
          <ac:spMkLst>
            <pc:docMk/>
            <pc:sldMk cId="23034046" sldId="500"/>
            <ac:spMk id="2" creationId="{00000000-0000-0000-0000-000000000000}"/>
          </ac:spMkLst>
        </pc:spChg>
        <pc:spChg chg="mod">
          <ac:chgData name="Swenson, Jody" userId="f700768a-5749-4e0f-98d7-2b523cc7d418" providerId="ADAL" clId="{ADB7C145-1626-4177-B18F-E35014A263A2}" dt="2020-08-08T17:27:43.098" v="3" actId="1076"/>
          <ac:spMkLst>
            <pc:docMk/>
            <pc:sldMk cId="23034046" sldId="500"/>
            <ac:spMk id="4" creationId="{00000000-0000-0000-0000-000000000000}"/>
          </ac:spMkLst>
        </pc:spChg>
      </pc:sldChg>
      <pc:sldChg chg="modSp">
        <pc:chgData name="Swenson, Jody" userId="f700768a-5749-4e0f-98d7-2b523cc7d418" providerId="ADAL" clId="{ADB7C145-1626-4177-B18F-E35014A263A2}" dt="2020-08-08T22:11:55.410" v="2210" actId="1036"/>
        <pc:sldMkLst>
          <pc:docMk/>
          <pc:sldMk cId="3171153576" sldId="508"/>
        </pc:sldMkLst>
        <pc:spChg chg="mod">
          <ac:chgData name="Swenson, Jody" userId="f700768a-5749-4e0f-98d7-2b523cc7d418" providerId="ADAL" clId="{ADB7C145-1626-4177-B18F-E35014A263A2}" dt="2020-08-08T22:11:55.410" v="2210" actId="1036"/>
          <ac:spMkLst>
            <pc:docMk/>
            <pc:sldMk cId="3171153576" sldId="508"/>
            <ac:spMk id="2" creationId="{00000000-0000-0000-0000-000000000000}"/>
          </ac:spMkLst>
        </pc:spChg>
        <pc:spChg chg="mod">
          <ac:chgData name="Swenson, Jody" userId="f700768a-5749-4e0f-98d7-2b523cc7d418" providerId="ADAL" clId="{ADB7C145-1626-4177-B18F-E35014A263A2}" dt="2020-08-08T19:56:15.093" v="725" actId="1036"/>
          <ac:spMkLst>
            <pc:docMk/>
            <pc:sldMk cId="3171153576" sldId="508"/>
            <ac:spMk id="7" creationId="{00000000-0000-0000-0000-000000000000}"/>
          </ac:spMkLst>
        </pc:spChg>
        <pc:grpChg chg="mod">
          <ac:chgData name="Swenson, Jody" userId="f700768a-5749-4e0f-98d7-2b523cc7d418" providerId="ADAL" clId="{ADB7C145-1626-4177-B18F-E35014A263A2}" dt="2020-08-08T19:56:15.093" v="725" actId="1036"/>
          <ac:grpSpMkLst>
            <pc:docMk/>
            <pc:sldMk cId="3171153576" sldId="508"/>
            <ac:grpSpMk id="13" creationId="{00000000-0000-0000-0000-000000000000}"/>
          </ac:grpSpMkLst>
        </pc:grpChg>
      </pc:sldChg>
      <pc:sldChg chg="modSp modAnim">
        <pc:chgData name="Swenson, Jody" userId="f700768a-5749-4e0f-98d7-2b523cc7d418" providerId="ADAL" clId="{ADB7C145-1626-4177-B18F-E35014A263A2}" dt="2020-08-08T19:55:47.816" v="716" actId="1076"/>
        <pc:sldMkLst>
          <pc:docMk/>
          <pc:sldMk cId="2733760395" sldId="509"/>
        </pc:sldMkLst>
        <pc:spChg chg="mod">
          <ac:chgData name="Swenson, Jody" userId="f700768a-5749-4e0f-98d7-2b523cc7d418" providerId="ADAL" clId="{ADB7C145-1626-4177-B18F-E35014A263A2}" dt="2020-08-08T19:55:47.816" v="716" actId="1076"/>
          <ac:spMkLst>
            <pc:docMk/>
            <pc:sldMk cId="2733760395" sldId="509"/>
            <ac:spMk id="2" creationId="{00000000-0000-0000-0000-000000000000}"/>
          </ac:spMkLst>
        </pc:spChg>
        <pc:spChg chg="mod">
          <ac:chgData name="Swenson, Jody" userId="f700768a-5749-4e0f-98d7-2b523cc7d418" providerId="ADAL" clId="{ADB7C145-1626-4177-B18F-E35014A263A2}" dt="2020-08-08T19:55:39.832" v="715" actId="1036"/>
          <ac:spMkLst>
            <pc:docMk/>
            <pc:sldMk cId="2733760395" sldId="509"/>
            <ac:spMk id="7" creationId="{00000000-0000-0000-0000-000000000000}"/>
          </ac:spMkLst>
        </pc:spChg>
        <pc:grpChg chg="mod">
          <ac:chgData name="Swenson, Jody" userId="f700768a-5749-4e0f-98d7-2b523cc7d418" providerId="ADAL" clId="{ADB7C145-1626-4177-B18F-E35014A263A2}" dt="2020-08-08T19:55:39.832" v="715" actId="1036"/>
          <ac:grpSpMkLst>
            <pc:docMk/>
            <pc:sldMk cId="2733760395" sldId="509"/>
            <ac:grpSpMk id="13" creationId="{00000000-0000-0000-0000-000000000000}"/>
          </ac:grpSpMkLst>
        </pc:grpChg>
        <pc:grpChg chg="mod">
          <ac:chgData name="Swenson, Jody" userId="f700768a-5749-4e0f-98d7-2b523cc7d418" providerId="ADAL" clId="{ADB7C145-1626-4177-B18F-E35014A263A2}" dt="2020-08-08T19:55:39.832" v="715" actId="1036"/>
          <ac:grpSpMkLst>
            <pc:docMk/>
            <pc:sldMk cId="2733760395" sldId="509"/>
            <ac:grpSpMk id="47" creationId="{00000000-0000-0000-0000-000000000000}"/>
          </ac:grpSpMkLst>
        </pc:grpChg>
        <pc:grpChg chg="mod">
          <ac:chgData name="Swenson, Jody" userId="f700768a-5749-4e0f-98d7-2b523cc7d418" providerId="ADAL" clId="{ADB7C145-1626-4177-B18F-E35014A263A2}" dt="2020-08-08T17:27:20.443" v="0"/>
          <ac:grpSpMkLst>
            <pc:docMk/>
            <pc:sldMk cId="2733760395" sldId="509"/>
            <ac:grpSpMk id="48" creationId="{00000000-0000-0000-0000-000000000000}"/>
          </ac:grpSpMkLst>
        </pc:grpChg>
        <pc:grpChg chg="mod">
          <ac:chgData name="Swenson, Jody" userId="f700768a-5749-4e0f-98d7-2b523cc7d418" providerId="ADAL" clId="{ADB7C145-1626-4177-B18F-E35014A263A2}" dt="2020-08-08T17:27:20.443" v="0"/>
          <ac:grpSpMkLst>
            <pc:docMk/>
            <pc:sldMk cId="2733760395" sldId="509"/>
            <ac:grpSpMk id="49" creationId="{00000000-0000-0000-0000-000000000000}"/>
          </ac:grpSpMkLst>
        </pc:grpChg>
      </pc:sldChg>
      <pc:sldChg chg="addSp delSp modSp modAnim">
        <pc:chgData name="Swenson, Jody" userId="f700768a-5749-4e0f-98d7-2b523cc7d418" providerId="ADAL" clId="{ADB7C145-1626-4177-B18F-E35014A263A2}" dt="2020-08-08T20:12:44.148" v="876"/>
        <pc:sldMkLst>
          <pc:docMk/>
          <pc:sldMk cId="3394760941" sldId="510"/>
        </pc:sldMkLst>
        <pc:spChg chg="mod">
          <ac:chgData name="Swenson, Jody" userId="f700768a-5749-4e0f-98d7-2b523cc7d418" providerId="ADAL" clId="{ADB7C145-1626-4177-B18F-E35014A263A2}" dt="2020-08-08T18:06:39.320" v="666" actId="1076"/>
          <ac:spMkLst>
            <pc:docMk/>
            <pc:sldMk cId="3394760941" sldId="510"/>
            <ac:spMk id="2" creationId="{00000000-0000-0000-0000-000000000000}"/>
          </ac:spMkLst>
        </pc:spChg>
        <pc:spChg chg="mod">
          <ac:chgData name="Swenson, Jody" userId="f700768a-5749-4e0f-98d7-2b523cc7d418" providerId="ADAL" clId="{ADB7C145-1626-4177-B18F-E35014A263A2}" dt="2020-08-08T20:12:31.970" v="875" actId="20577"/>
          <ac:spMkLst>
            <pc:docMk/>
            <pc:sldMk cId="3394760941" sldId="510"/>
            <ac:spMk id="7" creationId="{00000000-0000-0000-0000-000000000000}"/>
          </ac:spMkLst>
        </pc:spChg>
        <pc:spChg chg="mod">
          <ac:chgData name="Swenson, Jody" userId="f700768a-5749-4e0f-98d7-2b523cc7d418" providerId="ADAL" clId="{ADB7C145-1626-4177-B18F-E35014A263A2}" dt="2020-08-08T17:27:20.443" v="0"/>
          <ac:spMkLst>
            <pc:docMk/>
            <pc:sldMk cId="3394760941" sldId="510"/>
            <ac:spMk id="184" creationId="{00000000-0000-0000-0000-000000000000}"/>
          </ac:spMkLst>
        </pc:spChg>
        <pc:grpChg chg="del mod">
          <ac:chgData name="Swenson, Jody" userId="f700768a-5749-4e0f-98d7-2b523cc7d418" providerId="ADAL" clId="{ADB7C145-1626-4177-B18F-E35014A263A2}" dt="2020-08-08T18:01:06.139" v="288" actId="478"/>
          <ac:grpSpMkLst>
            <pc:docMk/>
            <pc:sldMk cId="3394760941" sldId="510"/>
            <ac:grpSpMk id="70"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71"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72"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73"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78"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90"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153" creationId="{00000000-0000-0000-0000-000000000000}"/>
          </ac:grpSpMkLst>
        </pc:grpChg>
        <pc:grpChg chg="del mod">
          <ac:chgData name="Swenson, Jody" userId="f700768a-5749-4e0f-98d7-2b523cc7d418" providerId="ADAL" clId="{ADB7C145-1626-4177-B18F-E35014A263A2}" dt="2020-08-08T18:01:02.869" v="287" actId="478"/>
          <ac:grpSpMkLst>
            <pc:docMk/>
            <pc:sldMk cId="3394760941" sldId="510"/>
            <ac:grpSpMk id="165"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166"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167"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169" creationId="{00000000-0000-0000-0000-000000000000}"/>
          </ac:grpSpMkLst>
        </pc:grpChg>
        <pc:grpChg chg="mod">
          <ac:chgData name="Swenson, Jody" userId="f700768a-5749-4e0f-98d7-2b523cc7d418" providerId="ADAL" clId="{ADB7C145-1626-4177-B18F-E35014A263A2}" dt="2020-08-08T17:27:20.443" v="0"/>
          <ac:grpSpMkLst>
            <pc:docMk/>
            <pc:sldMk cId="3394760941" sldId="510"/>
            <ac:grpSpMk id="181" creationId="{00000000-0000-0000-0000-000000000000}"/>
          </ac:grpSpMkLst>
        </pc:grpChg>
        <pc:picChg chg="add mod">
          <ac:chgData name="Swenson, Jody" userId="f700768a-5749-4e0f-98d7-2b523cc7d418" providerId="ADAL" clId="{ADB7C145-1626-4177-B18F-E35014A263A2}" dt="2020-08-08T20:12:18.936" v="871" actId="1076"/>
          <ac:picMkLst>
            <pc:docMk/>
            <pc:sldMk cId="3394760941" sldId="510"/>
            <ac:picMk id="4" creationId="{DD76D146-E1FC-4B1B-A39F-2B5AA64196FF}"/>
          </ac:picMkLst>
        </pc:picChg>
      </pc:sldChg>
      <pc:sldChg chg="modSp">
        <pc:chgData name="Swenson, Jody" userId="f700768a-5749-4e0f-98d7-2b523cc7d418" providerId="ADAL" clId="{ADB7C145-1626-4177-B18F-E35014A263A2}" dt="2020-08-08T17:27:20.443" v="0"/>
        <pc:sldMkLst>
          <pc:docMk/>
          <pc:sldMk cId="2079085995" sldId="517"/>
        </pc:sldMkLst>
        <pc:spChg chg="mod">
          <ac:chgData name="Swenson, Jody" userId="f700768a-5749-4e0f-98d7-2b523cc7d418" providerId="ADAL" clId="{ADB7C145-1626-4177-B18F-E35014A263A2}" dt="2020-08-08T17:27:20.443" v="0"/>
          <ac:spMkLst>
            <pc:docMk/>
            <pc:sldMk cId="2079085995" sldId="517"/>
            <ac:spMk id="2" creationId="{00000000-0000-0000-0000-000000000000}"/>
          </ac:spMkLst>
        </pc:spChg>
        <pc:spChg chg="mod">
          <ac:chgData name="Swenson, Jody" userId="f700768a-5749-4e0f-98d7-2b523cc7d418" providerId="ADAL" clId="{ADB7C145-1626-4177-B18F-E35014A263A2}" dt="2020-08-08T17:27:20.443" v="0"/>
          <ac:spMkLst>
            <pc:docMk/>
            <pc:sldMk cId="2079085995" sldId="517"/>
            <ac:spMk id="5" creationId="{00000000-0000-0000-0000-000000000000}"/>
          </ac:spMkLst>
        </pc:spChg>
        <pc:spChg chg="mod">
          <ac:chgData name="Swenson, Jody" userId="f700768a-5749-4e0f-98d7-2b523cc7d418" providerId="ADAL" clId="{ADB7C145-1626-4177-B18F-E35014A263A2}" dt="2020-08-08T17:27:20.443" v="0"/>
          <ac:spMkLst>
            <pc:docMk/>
            <pc:sldMk cId="2079085995" sldId="517"/>
            <ac:spMk id="35" creationId="{00000000-0000-0000-0000-000000000000}"/>
          </ac:spMkLst>
        </pc:spChg>
        <pc:picChg chg="mod">
          <ac:chgData name="Swenson, Jody" userId="f700768a-5749-4e0f-98d7-2b523cc7d418" providerId="ADAL" clId="{ADB7C145-1626-4177-B18F-E35014A263A2}" dt="2020-08-08T17:27:20.443" v="0"/>
          <ac:picMkLst>
            <pc:docMk/>
            <pc:sldMk cId="2079085995" sldId="517"/>
            <ac:picMk id="37" creationId="{00000000-0000-0000-0000-000000000000}"/>
          </ac:picMkLst>
        </pc:picChg>
      </pc:sldChg>
      <pc:sldChg chg="modSp">
        <pc:chgData name="Swenson, Jody" userId="f700768a-5749-4e0f-98d7-2b523cc7d418" providerId="ADAL" clId="{ADB7C145-1626-4177-B18F-E35014A263A2}" dt="2020-08-08T20:41:11.659" v="1810" actId="14100"/>
        <pc:sldMkLst>
          <pc:docMk/>
          <pc:sldMk cId="1247729655" sldId="519"/>
        </pc:sldMkLst>
        <pc:spChg chg="mod">
          <ac:chgData name="Swenson, Jody" userId="f700768a-5749-4e0f-98d7-2b523cc7d418" providerId="ADAL" clId="{ADB7C145-1626-4177-B18F-E35014A263A2}" dt="2020-08-08T17:27:20.443" v="0"/>
          <ac:spMkLst>
            <pc:docMk/>
            <pc:sldMk cId="1247729655" sldId="519"/>
            <ac:spMk id="9" creationId="{00000000-0000-0000-0000-000000000000}"/>
          </ac:spMkLst>
        </pc:spChg>
        <pc:spChg chg="mod">
          <ac:chgData name="Swenson, Jody" userId="f700768a-5749-4e0f-98d7-2b523cc7d418" providerId="ADAL" clId="{ADB7C145-1626-4177-B18F-E35014A263A2}" dt="2020-08-08T20:41:11.659" v="1810" actId="14100"/>
          <ac:spMkLst>
            <pc:docMk/>
            <pc:sldMk cId="1247729655" sldId="519"/>
            <ac:spMk id="10" creationId="{00000000-0000-0000-0000-000000000000}"/>
          </ac:spMkLst>
        </pc:spChg>
        <pc:spChg chg="mod">
          <ac:chgData name="Swenson, Jody" userId="f700768a-5749-4e0f-98d7-2b523cc7d418" providerId="ADAL" clId="{ADB7C145-1626-4177-B18F-E35014A263A2}" dt="2020-08-08T17:27:20.443" v="0"/>
          <ac:spMkLst>
            <pc:docMk/>
            <pc:sldMk cId="1247729655" sldId="519"/>
            <ac:spMk id="11" creationId="{00000000-0000-0000-0000-000000000000}"/>
          </ac:spMkLst>
        </pc:spChg>
        <pc:picChg chg="mod">
          <ac:chgData name="Swenson, Jody" userId="f700768a-5749-4e0f-98d7-2b523cc7d418" providerId="ADAL" clId="{ADB7C145-1626-4177-B18F-E35014A263A2}" dt="2020-08-08T17:27:20.443" v="0"/>
          <ac:picMkLst>
            <pc:docMk/>
            <pc:sldMk cId="1247729655" sldId="519"/>
            <ac:picMk id="2" creationId="{00000000-0000-0000-0000-000000000000}"/>
          </ac:picMkLst>
        </pc:picChg>
        <pc:picChg chg="mod">
          <ac:chgData name="Swenson, Jody" userId="f700768a-5749-4e0f-98d7-2b523cc7d418" providerId="ADAL" clId="{ADB7C145-1626-4177-B18F-E35014A263A2}" dt="2020-08-08T17:27:20.443" v="0"/>
          <ac:picMkLst>
            <pc:docMk/>
            <pc:sldMk cId="1247729655" sldId="519"/>
            <ac:picMk id="6" creationId="{00000000-0000-0000-0000-000000000000}"/>
          </ac:picMkLst>
        </pc:picChg>
      </pc:sldChg>
      <pc:sldChg chg="modSp modAnim">
        <pc:chgData name="Swenson, Jody" userId="f700768a-5749-4e0f-98d7-2b523cc7d418" providerId="ADAL" clId="{ADB7C145-1626-4177-B18F-E35014A263A2}" dt="2020-08-08T20:42:47.283" v="1849" actId="1036"/>
        <pc:sldMkLst>
          <pc:docMk/>
          <pc:sldMk cId="660071693" sldId="521"/>
        </pc:sldMkLst>
        <pc:spChg chg="mod">
          <ac:chgData name="Swenson, Jody" userId="f700768a-5749-4e0f-98d7-2b523cc7d418" providerId="ADAL" clId="{ADB7C145-1626-4177-B18F-E35014A263A2}" dt="2020-08-08T20:42:47.283" v="1849" actId="1036"/>
          <ac:spMkLst>
            <pc:docMk/>
            <pc:sldMk cId="660071693" sldId="521"/>
            <ac:spMk id="8" creationId="{00000000-0000-0000-0000-000000000000}"/>
          </ac:spMkLst>
        </pc:spChg>
        <pc:spChg chg="mod">
          <ac:chgData name="Swenson, Jody" userId="f700768a-5749-4e0f-98d7-2b523cc7d418" providerId="ADAL" clId="{ADB7C145-1626-4177-B18F-E35014A263A2}" dt="2020-08-08T20:42:34.040" v="1838" actId="14100"/>
          <ac:spMkLst>
            <pc:docMk/>
            <pc:sldMk cId="660071693" sldId="521"/>
            <ac:spMk id="9" creationId="{00000000-0000-0000-0000-000000000000}"/>
          </ac:spMkLst>
        </pc:spChg>
        <pc:spChg chg="mod">
          <ac:chgData name="Swenson, Jody" userId="f700768a-5749-4e0f-98d7-2b523cc7d418" providerId="ADAL" clId="{ADB7C145-1626-4177-B18F-E35014A263A2}" dt="2020-08-08T20:42:47.283" v="1849" actId="1036"/>
          <ac:spMkLst>
            <pc:docMk/>
            <pc:sldMk cId="660071693" sldId="521"/>
            <ac:spMk id="10" creationId="{00000000-0000-0000-0000-000000000000}"/>
          </ac:spMkLst>
        </pc:spChg>
        <pc:picChg chg="mod">
          <ac:chgData name="Swenson, Jody" userId="f700768a-5749-4e0f-98d7-2b523cc7d418" providerId="ADAL" clId="{ADB7C145-1626-4177-B18F-E35014A263A2}" dt="2020-08-08T20:42:47.283" v="1849" actId="1036"/>
          <ac:picMkLst>
            <pc:docMk/>
            <pc:sldMk cId="660071693" sldId="521"/>
            <ac:picMk id="2" creationId="{00000000-0000-0000-0000-000000000000}"/>
          </ac:picMkLst>
        </pc:picChg>
        <pc:picChg chg="mod">
          <ac:chgData name="Swenson, Jody" userId="f700768a-5749-4e0f-98d7-2b523cc7d418" providerId="ADAL" clId="{ADB7C145-1626-4177-B18F-E35014A263A2}" dt="2020-08-08T20:42:47.283" v="1849" actId="1036"/>
          <ac:picMkLst>
            <pc:docMk/>
            <pc:sldMk cId="660071693" sldId="521"/>
            <ac:picMk id="3" creationId="{00000000-0000-0000-0000-000000000000}"/>
          </ac:picMkLst>
        </pc:picChg>
      </pc:sldChg>
      <pc:sldChg chg="modSp">
        <pc:chgData name="Swenson, Jody" userId="f700768a-5749-4e0f-98d7-2b523cc7d418" providerId="ADAL" clId="{ADB7C145-1626-4177-B18F-E35014A263A2}" dt="2020-08-08T17:27:20.443" v="0"/>
        <pc:sldMkLst>
          <pc:docMk/>
          <pc:sldMk cId="186733253" sldId="526"/>
        </pc:sldMkLst>
        <pc:spChg chg="mod">
          <ac:chgData name="Swenson, Jody" userId="f700768a-5749-4e0f-98d7-2b523cc7d418" providerId="ADAL" clId="{ADB7C145-1626-4177-B18F-E35014A263A2}" dt="2020-08-08T17:27:20.443" v="0"/>
          <ac:spMkLst>
            <pc:docMk/>
            <pc:sldMk cId="186733253" sldId="526"/>
            <ac:spMk id="15" creationId="{00000000-0000-0000-0000-000000000000}"/>
          </ac:spMkLst>
        </pc:spChg>
        <pc:spChg chg="mod">
          <ac:chgData name="Swenson, Jody" userId="f700768a-5749-4e0f-98d7-2b523cc7d418" providerId="ADAL" clId="{ADB7C145-1626-4177-B18F-E35014A263A2}" dt="2020-08-08T17:27:20.443" v="0"/>
          <ac:spMkLst>
            <pc:docMk/>
            <pc:sldMk cId="186733253" sldId="526"/>
            <ac:spMk id="17" creationId="{00000000-0000-0000-0000-000000000000}"/>
          </ac:spMkLst>
        </pc:spChg>
        <pc:spChg chg="mod">
          <ac:chgData name="Swenson, Jody" userId="f700768a-5749-4e0f-98d7-2b523cc7d418" providerId="ADAL" clId="{ADB7C145-1626-4177-B18F-E35014A263A2}" dt="2020-08-08T17:27:20.443" v="0"/>
          <ac:spMkLst>
            <pc:docMk/>
            <pc:sldMk cId="186733253" sldId="526"/>
            <ac:spMk id="24" creationId="{00000000-0000-0000-0000-000000000000}"/>
          </ac:spMkLst>
        </pc:spChg>
        <pc:grpChg chg="mod">
          <ac:chgData name="Swenson, Jody" userId="f700768a-5749-4e0f-98d7-2b523cc7d418" providerId="ADAL" clId="{ADB7C145-1626-4177-B18F-E35014A263A2}" dt="2020-08-08T17:27:20.443" v="0"/>
          <ac:grpSpMkLst>
            <pc:docMk/>
            <pc:sldMk cId="186733253" sldId="526"/>
            <ac:grpSpMk id="6" creationId="{978B9583-3F8B-456E-AF1B-3A688CE8B2FB}"/>
          </ac:grpSpMkLst>
        </pc:grpChg>
        <pc:picChg chg="mod">
          <ac:chgData name="Swenson, Jody" userId="f700768a-5749-4e0f-98d7-2b523cc7d418" providerId="ADAL" clId="{ADB7C145-1626-4177-B18F-E35014A263A2}" dt="2020-08-08T17:27:20.443" v="0"/>
          <ac:picMkLst>
            <pc:docMk/>
            <pc:sldMk cId="186733253" sldId="526"/>
            <ac:picMk id="16" creationId="{00000000-0000-0000-0000-000000000000}"/>
          </ac:picMkLst>
        </pc:picChg>
      </pc:sldChg>
      <pc:sldChg chg="addSp modSp ord modAnim">
        <pc:chgData name="Swenson, Jody" userId="f700768a-5749-4e0f-98d7-2b523cc7d418" providerId="ADAL" clId="{ADB7C145-1626-4177-B18F-E35014A263A2}" dt="2020-08-08T21:31:11.909" v="2081" actId="20577"/>
        <pc:sldMkLst>
          <pc:docMk/>
          <pc:sldMk cId="630762607" sldId="527"/>
        </pc:sldMkLst>
        <pc:spChg chg="mod">
          <ac:chgData name="Swenson, Jody" userId="f700768a-5749-4e0f-98d7-2b523cc7d418" providerId="ADAL" clId="{ADB7C145-1626-4177-B18F-E35014A263A2}" dt="2020-08-08T17:27:20.443" v="0"/>
          <ac:spMkLst>
            <pc:docMk/>
            <pc:sldMk cId="630762607" sldId="527"/>
            <ac:spMk id="24" creationId="{00000000-0000-0000-0000-000000000000}"/>
          </ac:spMkLst>
        </pc:spChg>
        <pc:spChg chg="mod">
          <ac:chgData name="Swenson, Jody" userId="f700768a-5749-4e0f-98d7-2b523cc7d418" providerId="ADAL" clId="{ADB7C145-1626-4177-B18F-E35014A263A2}" dt="2020-08-08T21:31:11.909" v="2081" actId="20577"/>
          <ac:spMkLst>
            <pc:docMk/>
            <pc:sldMk cId="630762607" sldId="527"/>
            <ac:spMk id="25" creationId="{00000000-0000-0000-0000-000000000000}"/>
          </ac:spMkLst>
        </pc:spChg>
        <pc:grpChg chg="add mod">
          <ac:chgData name="Swenson, Jody" userId="f700768a-5749-4e0f-98d7-2b523cc7d418" providerId="ADAL" clId="{ADB7C145-1626-4177-B18F-E35014A263A2}" dt="2020-08-08T21:24:32.415" v="1940" actId="1037"/>
          <ac:grpSpMkLst>
            <pc:docMk/>
            <pc:sldMk cId="630762607" sldId="527"/>
            <ac:grpSpMk id="4" creationId="{B7D5CF88-6D38-4E85-817D-276E6FE2C505}"/>
          </ac:grpSpMkLst>
        </pc:grpChg>
      </pc:sldChg>
      <pc:sldChg chg="modSp ord">
        <pc:chgData name="Swenson, Jody" userId="f700768a-5749-4e0f-98d7-2b523cc7d418" providerId="ADAL" clId="{ADB7C145-1626-4177-B18F-E35014A263A2}" dt="2020-08-08T21:15:49.346" v="1888" actId="20577"/>
        <pc:sldMkLst>
          <pc:docMk/>
          <pc:sldMk cId="748916441" sldId="528"/>
        </pc:sldMkLst>
        <pc:spChg chg="mod">
          <ac:chgData name="Swenson, Jody" userId="f700768a-5749-4e0f-98d7-2b523cc7d418" providerId="ADAL" clId="{ADB7C145-1626-4177-B18F-E35014A263A2}" dt="2020-08-08T21:12:25.959" v="1887" actId="1035"/>
          <ac:spMkLst>
            <pc:docMk/>
            <pc:sldMk cId="748916441" sldId="528"/>
            <ac:spMk id="24" creationId="{00000000-0000-0000-0000-000000000000}"/>
          </ac:spMkLst>
        </pc:spChg>
        <pc:spChg chg="mod">
          <ac:chgData name="Swenson, Jody" userId="f700768a-5749-4e0f-98d7-2b523cc7d418" providerId="ADAL" clId="{ADB7C145-1626-4177-B18F-E35014A263A2}" dt="2020-08-08T21:15:49.346" v="1888" actId="20577"/>
          <ac:spMkLst>
            <pc:docMk/>
            <pc:sldMk cId="748916441" sldId="528"/>
            <ac:spMk id="25" creationId="{00000000-0000-0000-0000-000000000000}"/>
          </ac:spMkLst>
        </pc:spChg>
        <pc:grpChg chg="mod">
          <ac:chgData name="Swenson, Jody" userId="f700768a-5749-4e0f-98d7-2b523cc7d418" providerId="ADAL" clId="{ADB7C145-1626-4177-B18F-E35014A263A2}" dt="2020-08-08T17:27:20.443" v="0"/>
          <ac:grpSpMkLst>
            <pc:docMk/>
            <pc:sldMk cId="748916441" sldId="528"/>
            <ac:grpSpMk id="13" creationId="{00000000-0000-0000-0000-000000000000}"/>
          </ac:grpSpMkLst>
        </pc:grpChg>
      </pc:sldChg>
      <pc:sldChg chg="modSp modAnim">
        <pc:chgData name="Swenson, Jody" userId="f700768a-5749-4e0f-98d7-2b523cc7d418" providerId="ADAL" clId="{ADB7C145-1626-4177-B18F-E35014A263A2}" dt="2020-08-08T20:33:04.064" v="1710" actId="1035"/>
        <pc:sldMkLst>
          <pc:docMk/>
          <pc:sldMk cId="928557670" sldId="530"/>
        </pc:sldMkLst>
        <pc:spChg chg="mod">
          <ac:chgData name="Swenson, Jody" userId="f700768a-5749-4e0f-98d7-2b523cc7d418" providerId="ADAL" clId="{ADB7C145-1626-4177-B18F-E35014A263A2}" dt="2020-08-08T20:33:04.064" v="1710" actId="1035"/>
          <ac:spMkLst>
            <pc:docMk/>
            <pc:sldMk cId="928557670" sldId="530"/>
            <ac:spMk id="2" creationId="{00000000-0000-0000-0000-000000000000}"/>
          </ac:spMkLst>
        </pc:spChg>
        <pc:spChg chg="mod">
          <ac:chgData name="Swenson, Jody" userId="f700768a-5749-4e0f-98d7-2b523cc7d418" providerId="ADAL" clId="{ADB7C145-1626-4177-B18F-E35014A263A2}" dt="2020-08-08T20:32:31.259" v="1701" actId="20577"/>
          <ac:spMkLst>
            <pc:docMk/>
            <pc:sldMk cId="928557670" sldId="530"/>
            <ac:spMk id="7" creationId="{00000000-0000-0000-0000-000000000000}"/>
          </ac:spMkLst>
        </pc:spChg>
        <pc:picChg chg="mod">
          <ac:chgData name="Swenson, Jody" userId="f700768a-5749-4e0f-98d7-2b523cc7d418" providerId="ADAL" clId="{ADB7C145-1626-4177-B18F-E35014A263A2}" dt="2020-08-08T20:32:01.864" v="1693" actId="1037"/>
          <ac:picMkLst>
            <pc:docMk/>
            <pc:sldMk cId="928557670" sldId="530"/>
            <ac:picMk id="4" creationId="{00000000-0000-0000-0000-000000000000}"/>
          </ac:picMkLst>
        </pc:picChg>
      </pc:sldChg>
      <pc:sldChg chg="modSp modAnim">
        <pc:chgData name="Swenson, Jody" userId="f700768a-5749-4e0f-98d7-2b523cc7d418" providerId="ADAL" clId="{ADB7C145-1626-4177-B18F-E35014A263A2}" dt="2020-08-08T20:36:13.781" v="1764"/>
        <pc:sldMkLst>
          <pc:docMk/>
          <pc:sldMk cId="134096252" sldId="531"/>
        </pc:sldMkLst>
        <pc:spChg chg="mod">
          <ac:chgData name="Swenson, Jody" userId="f700768a-5749-4e0f-98d7-2b523cc7d418" providerId="ADAL" clId="{ADB7C145-1626-4177-B18F-E35014A263A2}" dt="2020-08-08T17:27:20.443" v="0"/>
          <ac:spMkLst>
            <pc:docMk/>
            <pc:sldMk cId="134096252" sldId="531"/>
            <ac:spMk id="2" creationId="{00000000-0000-0000-0000-000000000000}"/>
          </ac:spMkLst>
        </pc:spChg>
        <pc:spChg chg="mod">
          <ac:chgData name="Swenson, Jody" userId="f700768a-5749-4e0f-98d7-2b523cc7d418" providerId="ADAL" clId="{ADB7C145-1626-4177-B18F-E35014A263A2}" dt="2020-08-08T20:35:46.673" v="1762" actId="20577"/>
          <ac:spMkLst>
            <pc:docMk/>
            <pc:sldMk cId="134096252" sldId="531"/>
            <ac:spMk id="7" creationId="{00000000-0000-0000-0000-000000000000}"/>
          </ac:spMkLst>
        </pc:spChg>
        <pc:spChg chg="mod">
          <ac:chgData name="Swenson, Jody" userId="f700768a-5749-4e0f-98d7-2b523cc7d418" providerId="ADAL" clId="{ADB7C145-1626-4177-B18F-E35014A263A2}" dt="2020-08-08T20:33:34.977" v="1715" actId="2711"/>
          <ac:spMkLst>
            <pc:docMk/>
            <pc:sldMk cId="134096252" sldId="531"/>
            <ac:spMk id="8" creationId="{00000000-0000-0000-0000-000000000000}"/>
          </ac:spMkLst>
        </pc:spChg>
        <pc:picChg chg="mod">
          <ac:chgData name="Swenson, Jody" userId="f700768a-5749-4e0f-98d7-2b523cc7d418" providerId="ADAL" clId="{ADB7C145-1626-4177-B18F-E35014A263A2}" dt="2020-08-08T20:34:25.496" v="1729" actId="14100"/>
          <ac:picMkLst>
            <pc:docMk/>
            <pc:sldMk cId="134096252" sldId="531"/>
            <ac:picMk id="3" creationId="{00000000-0000-0000-0000-000000000000}"/>
          </ac:picMkLst>
        </pc:picChg>
        <pc:picChg chg="mod">
          <ac:chgData name="Swenson, Jody" userId="f700768a-5749-4e0f-98d7-2b523cc7d418" providerId="ADAL" clId="{ADB7C145-1626-4177-B18F-E35014A263A2}" dt="2020-08-08T20:34:12.824" v="1727" actId="14100"/>
          <ac:picMkLst>
            <pc:docMk/>
            <pc:sldMk cId="134096252" sldId="531"/>
            <ac:picMk id="5" creationId="{00000000-0000-0000-0000-000000000000}"/>
          </ac:picMkLst>
        </pc:picChg>
      </pc:sldChg>
      <pc:sldChg chg="modSp">
        <pc:chgData name="Swenson, Jody" userId="f700768a-5749-4e0f-98d7-2b523cc7d418" providerId="ADAL" clId="{ADB7C145-1626-4177-B18F-E35014A263A2}" dt="2020-08-08T20:38:10.222" v="1781" actId="14100"/>
        <pc:sldMkLst>
          <pc:docMk/>
          <pc:sldMk cId="4010312012" sldId="532"/>
        </pc:sldMkLst>
        <pc:spChg chg="mod">
          <ac:chgData name="Swenson, Jody" userId="f700768a-5749-4e0f-98d7-2b523cc7d418" providerId="ADAL" clId="{ADB7C145-1626-4177-B18F-E35014A263A2}" dt="2020-08-08T20:38:10.222" v="1781" actId="14100"/>
          <ac:spMkLst>
            <pc:docMk/>
            <pc:sldMk cId="4010312012" sldId="532"/>
            <ac:spMk id="5" creationId="{00000000-0000-0000-0000-000000000000}"/>
          </ac:spMkLst>
        </pc:spChg>
        <pc:spChg chg="mod">
          <ac:chgData name="Swenson, Jody" userId="f700768a-5749-4e0f-98d7-2b523cc7d418" providerId="ADAL" clId="{ADB7C145-1626-4177-B18F-E35014A263A2}" dt="2020-08-08T17:27:20.443" v="0"/>
          <ac:spMkLst>
            <pc:docMk/>
            <pc:sldMk cId="4010312012" sldId="532"/>
            <ac:spMk id="67" creationId="{00000000-0000-0000-0000-000000000000}"/>
          </ac:spMkLst>
        </pc:spChg>
        <pc:picChg chg="mod">
          <ac:chgData name="Swenson, Jody" userId="f700768a-5749-4e0f-98d7-2b523cc7d418" providerId="ADAL" clId="{ADB7C145-1626-4177-B18F-E35014A263A2}" dt="2020-08-08T17:27:20.443" v="0"/>
          <ac:picMkLst>
            <pc:docMk/>
            <pc:sldMk cId="4010312012" sldId="532"/>
            <ac:picMk id="3" creationId="{00000000-0000-0000-0000-000000000000}"/>
          </ac:picMkLst>
        </pc:picChg>
      </pc:sldChg>
      <pc:sldChg chg="modSp">
        <pc:chgData name="Swenson, Jody" userId="f700768a-5749-4e0f-98d7-2b523cc7d418" providerId="ADAL" clId="{ADB7C145-1626-4177-B18F-E35014A263A2}" dt="2020-08-08T20:47:50.614" v="1880" actId="14100"/>
        <pc:sldMkLst>
          <pc:docMk/>
          <pc:sldMk cId="1737253961" sldId="534"/>
        </pc:sldMkLst>
        <pc:spChg chg="mod">
          <ac:chgData name="Swenson, Jody" userId="f700768a-5749-4e0f-98d7-2b523cc7d418" providerId="ADAL" clId="{ADB7C145-1626-4177-B18F-E35014A263A2}" dt="2020-08-08T17:27:20.443" v="0"/>
          <ac:spMkLst>
            <pc:docMk/>
            <pc:sldMk cId="1737253961" sldId="534"/>
            <ac:spMk id="2" creationId="{00000000-0000-0000-0000-000000000000}"/>
          </ac:spMkLst>
        </pc:spChg>
        <pc:spChg chg="mod">
          <ac:chgData name="Swenson, Jody" userId="f700768a-5749-4e0f-98d7-2b523cc7d418" providerId="ADAL" clId="{ADB7C145-1626-4177-B18F-E35014A263A2}" dt="2020-08-08T20:47:50.614" v="1880" actId="14100"/>
          <ac:spMkLst>
            <pc:docMk/>
            <pc:sldMk cId="1737253961" sldId="534"/>
            <ac:spMk id="35" creationId="{00000000-0000-0000-0000-000000000000}"/>
          </ac:spMkLst>
        </pc:spChg>
        <pc:picChg chg="mod">
          <ac:chgData name="Swenson, Jody" userId="f700768a-5749-4e0f-98d7-2b523cc7d418" providerId="ADAL" clId="{ADB7C145-1626-4177-B18F-E35014A263A2}" dt="2020-08-08T17:27:20.443" v="0"/>
          <ac:picMkLst>
            <pc:docMk/>
            <pc:sldMk cId="1737253961" sldId="534"/>
            <ac:picMk id="3" creationId="{00000000-0000-0000-0000-000000000000}"/>
          </ac:picMkLst>
        </pc:picChg>
      </pc:sldChg>
      <pc:sldChg chg="modSp modAnim">
        <pc:chgData name="Swenson, Jody" userId="f700768a-5749-4e0f-98d7-2b523cc7d418" providerId="ADAL" clId="{ADB7C145-1626-4177-B18F-E35014A263A2}" dt="2020-08-08T23:13:48.453" v="2222" actId="1036"/>
        <pc:sldMkLst>
          <pc:docMk/>
          <pc:sldMk cId="1808094787" sldId="536"/>
        </pc:sldMkLst>
        <pc:spChg chg="mod">
          <ac:chgData name="Swenson, Jody" userId="f700768a-5749-4e0f-98d7-2b523cc7d418" providerId="ADAL" clId="{ADB7C145-1626-4177-B18F-E35014A263A2}" dt="2020-08-08T23:13:48.453" v="2222" actId="1036"/>
          <ac:spMkLst>
            <pc:docMk/>
            <pc:sldMk cId="1808094787" sldId="536"/>
            <ac:spMk id="5" creationId="{00000000-0000-0000-0000-000000000000}"/>
          </ac:spMkLst>
        </pc:spChg>
        <pc:spChg chg="mod">
          <ac:chgData name="Swenson, Jody" userId="f700768a-5749-4e0f-98d7-2b523cc7d418" providerId="ADAL" clId="{ADB7C145-1626-4177-B18F-E35014A263A2}" dt="2020-08-08T17:27:20.443" v="0"/>
          <ac:spMkLst>
            <pc:docMk/>
            <pc:sldMk cId="1808094787" sldId="536"/>
            <ac:spMk id="67" creationId="{00000000-0000-0000-0000-000000000000}"/>
          </ac:spMkLst>
        </pc:spChg>
        <pc:picChg chg="mod">
          <ac:chgData name="Swenson, Jody" userId="f700768a-5749-4e0f-98d7-2b523cc7d418" providerId="ADAL" clId="{ADB7C145-1626-4177-B18F-E35014A263A2}" dt="2020-08-08T23:13:48.453" v="2222" actId="1036"/>
          <ac:picMkLst>
            <pc:docMk/>
            <pc:sldMk cId="1808094787" sldId="536"/>
            <ac:picMk id="6" creationId="{00000000-0000-0000-0000-000000000000}"/>
          </ac:picMkLst>
        </pc:picChg>
      </pc:sldChg>
      <pc:sldChg chg="modSp">
        <pc:chgData name="Swenson, Jody" userId="f700768a-5749-4e0f-98d7-2b523cc7d418" providerId="ADAL" clId="{ADB7C145-1626-4177-B18F-E35014A263A2}" dt="2020-08-08T20:39:18.493" v="1788" actId="14100"/>
        <pc:sldMkLst>
          <pc:docMk/>
          <pc:sldMk cId="1421127048" sldId="537"/>
        </pc:sldMkLst>
        <pc:spChg chg="mod">
          <ac:chgData name="Swenson, Jody" userId="f700768a-5749-4e0f-98d7-2b523cc7d418" providerId="ADAL" clId="{ADB7C145-1626-4177-B18F-E35014A263A2}" dt="2020-08-08T20:39:18.493" v="1788" actId="14100"/>
          <ac:spMkLst>
            <pc:docMk/>
            <pc:sldMk cId="1421127048" sldId="537"/>
            <ac:spMk id="5" creationId="{00000000-0000-0000-0000-000000000000}"/>
          </ac:spMkLst>
        </pc:spChg>
        <pc:spChg chg="mod">
          <ac:chgData name="Swenson, Jody" userId="f700768a-5749-4e0f-98d7-2b523cc7d418" providerId="ADAL" clId="{ADB7C145-1626-4177-B18F-E35014A263A2}" dt="2020-08-08T17:27:20.443" v="0"/>
          <ac:spMkLst>
            <pc:docMk/>
            <pc:sldMk cId="1421127048" sldId="537"/>
            <ac:spMk id="67" creationId="{00000000-0000-0000-0000-000000000000}"/>
          </ac:spMkLst>
        </pc:spChg>
        <pc:picChg chg="mod">
          <ac:chgData name="Swenson, Jody" userId="f700768a-5749-4e0f-98d7-2b523cc7d418" providerId="ADAL" clId="{ADB7C145-1626-4177-B18F-E35014A263A2}" dt="2020-08-08T17:27:20.443" v="0"/>
          <ac:picMkLst>
            <pc:docMk/>
            <pc:sldMk cId="1421127048" sldId="537"/>
            <ac:picMk id="3" creationId="{00000000-0000-0000-0000-000000000000}"/>
          </ac:picMkLst>
        </pc:picChg>
        <pc:picChg chg="mod">
          <ac:chgData name="Swenson, Jody" userId="f700768a-5749-4e0f-98d7-2b523cc7d418" providerId="ADAL" clId="{ADB7C145-1626-4177-B18F-E35014A263A2}" dt="2020-08-08T17:27:20.443" v="0"/>
          <ac:picMkLst>
            <pc:docMk/>
            <pc:sldMk cId="1421127048" sldId="537"/>
            <ac:picMk id="7" creationId="{E3063277-5157-4E86-868B-CF99E569580C}"/>
          </ac:picMkLst>
        </pc:picChg>
      </pc:sldChg>
      <pc:sldChg chg="modSp">
        <pc:chgData name="Swenson, Jody" userId="f700768a-5749-4e0f-98d7-2b523cc7d418" providerId="ADAL" clId="{ADB7C145-1626-4177-B18F-E35014A263A2}" dt="2020-08-08T20:39:55.626" v="1794" actId="14100"/>
        <pc:sldMkLst>
          <pc:docMk/>
          <pc:sldMk cId="3294912112" sldId="538"/>
        </pc:sldMkLst>
        <pc:spChg chg="mod">
          <ac:chgData name="Swenson, Jody" userId="f700768a-5749-4e0f-98d7-2b523cc7d418" providerId="ADAL" clId="{ADB7C145-1626-4177-B18F-E35014A263A2}" dt="2020-08-08T20:39:55.626" v="1794" actId="14100"/>
          <ac:spMkLst>
            <pc:docMk/>
            <pc:sldMk cId="3294912112" sldId="538"/>
            <ac:spMk id="5" creationId="{00000000-0000-0000-0000-000000000000}"/>
          </ac:spMkLst>
        </pc:spChg>
        <pc:spChg chg="mod">
          <ac:chgData name="Swenson, Jody" userId="f700768a-5749-4e0f-98d7-2b523cc7d418" providerId="ADAL" clId="{ADB7C145-1626-4177-B18F-E35014A263A2}" dt="2020-08-08T17:27:20.443" v="0"/>
          <ac:spMkLst>
            <pc:docMk/>
            <pc:sldMk cId="3294912112" sldId="538"/>
            <ac:spMk id="67" creationId="{00000000-0000-0000-0000-000000000000}"/>
          </ac:spMkLst>
        </pc:spChg>
        <pc:picChg chg="mod">
          <ac:chgData name="Swenson, Jody" userId="f700768a-5749-4e0f-98d7-2b523cc7d418" providerId="ADAL" clId="{ADB7C145-1626-4177-B18F-E35014A263A2}" dt="2020-08-08T17:27:20.443" v="0"/>
          <ac:picMkLst>
            <pc:docMk/>
            <pc:sldMk cId="3294912112" sldId="538"/>
            <ac:picMk id="3" creationId="{00000000-0000-0000-0000-000000000000}"/>
          </ac:picMkLst>
        </pc:picChg>
      </pc:sldChg>
      <pc:sldChg chg="modSp">
        <pc:chgData name="Swenson, Jody" userId="f700768a-5749-4e0f-98d7-2b523cc7d418" providerId="ADAL" clId="{ADB7C145-1626-4177-B18F-E35014A263A2}" dt="2020-08-08T20:43:47.870" v="1867" actId="14100"/>
        <pc:sldMkLst>
          <pc:docMk/>
          <pc:sldMk cId="2757207136" sldId="542"/>
        </pc:sldMkLst>
        <pc:spChg chg="mod">
          <ac:chgData name="Swenson, Jody" userId="f700768a-5749-4e0f-98d7-2b523cc7d418" providerId="ADAL" clId="{ADB7C145-1626-4177-B18F-E35014A263A2}" dt="2020-08-08T20:43:47.870" v="1867" actId="14100"/>
          <ac:spMkLst>
            <pc:docMk/>
            <pc:sldMk cId="2757207136" sldId="542"/>
            <ac:spMk id="5" creationId="{00000000-0000-0000-0000-000000000000}"/>
          </ac:spMkLst>
        </pc:spChg>
        <pc:spChg chg="mod">
          <ac:chgData name="Swenson, Jody" userId="f700768a-5749-4e0f-98d7-2b523cc7d418" providerId="ADAL" clId="{ADB7C145-1626-4177-B18F-E35014A263A2}" dt="2020-08-08T17:27:20.443" v="0"/>
          <ac:spMkLst>
            <pc:docMk/>
            <pc:sldMk cId="2757207136" sldId="542"/>
            <ac:spMk id="6" creationId="{00000000-0000-0000-0000-000000000000}"/>
          </ac:spMkLst>
        </pc:spChg>
        <pc:spChg chg="mod">
          <ac:chgData name="Swenson, Jody" userId="f700768a-5749-4e0f-98d7-2b523cc7d418" providerId="ADAL" clId="{ADB7C145-1626-4177-B18F-E35014A263A2}" dt="2020-08-08T17:27:20.443" v="0"/>
          <ac:spMkLst>
            <pc:docMk/>
            <pc:sldMk cId="2757207136" sldId="542"/>
            <ac:spMk id="8" creationId="{00000000-0000-0000-0000-000000000000}"/>
          </ac:spMkLst>
        </pc:spChg>
        <pc:spChg chg="mod">
          <ac:chgData name="Swenson, Jody" userId="f700768a-5749-4e0f-98d7-2b523cc7d418" providerId="ADAL" clId="{ADB7C145-1626-4177-B18F-E35014A263A2}" dt="2020-08-08T17:27:20.443" v="0"/>
          <ac:spMkLst>
            <pc:docMk/>
            <pc:sldMk cId="2757207136" sldId="542"/>
            <ac:spMk id="67" creationId="{00000000-0000-0000-0000-000000000000}"/>
          </ac:spMkLst>
        </pc:spChg>
        <pc:picChg chg="mod">
          <ac:chgData name="Swenson, Jody" userId="f700768a-5749-4e0f-98d7-2b523cc7d418" providerId="ADAL" clId="{ADB7C145-1626-4177-B18F-E35014A263A2}" dt="2020-08-08T17:27:20.443" v="0"/>
          <ac:picMkLst>
            <pc:docMk/>
            <pc:sldMk cId="2757207136" sldId="542"/>
            <ac:picMk id="2" creationId="{00000000-0000-0000-0000-000000000000}"/>
          </ac:picMkLst>
        </pc:picChg>
        <pc:picChg chg="mod">
          <ac:chgData name="Swenson, Jody" userId="f700768a-5749-4e0f-98d7-2b523cc7d418" providerId="ADAL" clId="{ADB7C145-1626-4177-B18F-E35014A263A2}" dt="2020-08-08T17:27:20.443" v="0"/>
          <ac:picMkLst>
            <pc:docMk/>
            <pc:sldMk cId="2757207136" sldId="542"/>
            <ac:picMk id="11" creationId="{00000000-0000-0000-0000-000000000000}"/>
          </ac:picMkLst>
        </pc:picChg>
        <pc:picChg chg="mod">
          <ac:chgData name="Swenson, Jody" userId="f700768a-5749-4e0f-98d7-2b523cc7d418" providerId="ADAL" clId="{ADB7C145-1626-4177-B18F-E35014A263A2}" dt="2020-08-08T17:27:20.443" v="0"/>
          <ac:picMkLst>
            <pc:docMk/>
            <pc:sldMk cId="2757207136" sldId="542"/>
            <ac:picMk id="14" creationId="{00000000-0000-0000-0000-000000000000}"/>
          </ac:picMkLst>
        </pc:picChg>
      </pc:sldChg>
      <pc:sldChg chg="modSp">
        <pc:chgData name="Swenson, Jody" userId="f700768a-5749-4e0f-98d7-2b523cc7d418" providerId="ADAL" clId="{ADB7C145-1626-4177-B18F-E35014A263A2}" dt="2020-08-08T20:43:23.540" v="1863" actId="14100"/>
        <pc:sldMkLst>
          <pc:docMk/>
          <pc:sldMk cId="2888056210" sldId="543"/>
        </pc:sldMkLst>
        <pc:spChg chg="mod">
          <ac:chgData name="Swenson, Jody" userId="f700768a-5749-4e0f-98d7-2b523cc7d418" providerId="ADAL" clId="{ADB7C145-1626-4177-B18F-E35014A263A2}" dt="2020-08-08T20:43:23.540" v="1863" actId="14100"/>
          <ac:spMkLst>
            <pc:docMk/>
            <pc:sldMk cId="2888056210" sldId="543"/>
            <ac:spMk id="5" creationId="{00000000-0000-0000-0000-000000000000}"/>
          </ac:spMkLst>
        </pc:spChg>
        <pc:spChg chg="mod">
          <ac:chgData name="Swenson, Jody" userId="f700768a-5749-4e0f-98d7-2b523cc7d418" providerId="ADAL" clId="{ADB7C145-1626-4177-B18F-E35014A263A2}" dt="2020-08-08T17:27:20.443" v="0"/>
          <ac:spMkLst>
            <pc:docMk/>
            <pc:sldMk cId="2888056210" sldId="543"/>
            <ac:spMk id="7" creationId="{00000000-0000-0000-0000-000000000000}"/>
          </ac:spMkLst>
        </pc:spChg>
        <pc:picChg chg="mod">
          <ac:chgData name="Swenson, Jody" userId="f700768a-5749-4e0f-98d7-2b523cc7d418" providerId="ADAL" clId="{ADB7C145-1626-4177-B18F-E35014A263A2}" dt="2020-08-08T17:27:20.443" v="0"/>
          <ac:picMkLst>
            <pc:docMk/>
            <pc:sldMk cId="2888056210" sldId="543"/>
            <ac:picMk id="6" creationId="{00000000-0000-0000-0000-000000000000}"/>
          </ac:picMkLst>
        </pc:picChg>
      </pc:sldChg>
      <pc:sldChg chg="modSp">
        <pc:chgData name="Swenson, Jody" userId="f700768a-5749-4e0f-98d7-2b523cc7d418" providerId="ADAL" clId="{ADB7C145-1626-4177-B18F-E35014A263A2}" dt="2020-08-08T20:38:56.641" v="1786" actId="14100"/>
        <pc:sldMkLst>
          <pc:docMk/>
          <pc:sldMk cId="3613742699" sldId="544"/>
        </pc:sldMkLst>
        <pc:spChg chg="mod">
          <ac:chgData name="Swenson, Jody" userId="f700768a-5749-4e0f-98d7-2b523cc7d418" providerId="ADAL" clId="{ADB7C145-1626-4177-B18F-E35014A263A2}" dt="2020-08-08T20:38:20.071" v="1783" actId="14100"/>
          <ac:spMkLst>
            <pc:docMk/>
            <pc:sldMk cId="3613742699" sldId="544"/>
            <ac:spMk id="5" creationId="{00000000-0000-0000-0000-000000000000}"/>
          </ac:spMkLst>
        </pc:spChg>
        <pc:spChg chg="mod">
          <ac:chgData name="Swenson, Jody" userId="f700768a-5749-4e0f-98d7-2b523cc7d418" providerId="ADAL" clId="{ADB7C145-1626-4177-B18F-E35014A263A2}" dt="2020-08-08T17:27:20.443" v="0"/>
          <ac:spMkLst>
            <pc:docMk/>
            <pc:sldMk cId="3613742699" sldId="544"/>
            <ac:spMk id="67" creationId="{00000000-0000-0000-0000-000000000000}"/>
          </ac:spMkLst>
        </pc:spChg>
        <pc:picChg chg="mod">
          <ac:chgData name="Swenson, Jody" userId="f700768a-5749-4e0f-98d7-2b523cc7d418" providerId="ADAL" clId="{ADB7C145-1626-4177-B18F-E35014A263A2}" dt="2020-08-08T20:38:21.872" v="1784" actId="1076"/>
          <ac:picMkLst>
            <pc:docMk/>
            <pc:sldMk cId="3613742699" sldId="544"/>
            <ac:picMk id="7" creationId="{00000000-0000-0000-0000-000000000000}"/>
          </ac:picMkLst>
        </pc:picChg>
        <pc:cxnChg chg="mod">
          <ac:chgData name="Swenson, Jody" userId="f700768a-5749-4e0f-98d7-2b523cc7d418" providerId="ADAL" clId="{ADB7C145-1626-4177-B18F-E35014A263A2}" dt="2020-08-08T20:38:56.641" v="1786" actId="14100"/>
          <ac:cxnSpMkLst>
            <pc:docMk/>
            <pc:sldMk cId="3613742699" sldId="544"/>
            <ac:cxnSpMk id="3" creationId="{13CC8067-3A02-487F-8F35-129875EFA741}"/>
          </ac:cxnSpMkLst>
        </pc:cxnChg>
      </pc:sldChg>
      <pc:sldChg chg="modSp">
        <pc:chgData name="Swenson, Jody" userId="f700768a-5749-4e0f-98d7-2b523cc7d418" providerId="ADAL" clId="{ADB7C145-1626-4177-B18F-E35014A263A2}" dt="2020-08-08T20:40:05.760" v="1796" actId="14100"/>
        <pc:sldMkLst>
          <pc:docMk/>
          <pc:sldMk cId="3487026775" sldId="547"/>
        </pc:sldMkLst>
        <pc:spChg chg="mod">
          <ac:chgData name="Swenson, Jody" userId="f700768a-5749-4e0f-98d7-2b523cc7d418" providerId="ADAL" clId="{ADB7C145-1626-4177-B18F-E35014A263A2}" dt="2020-08-08T20:40:05.760" v="1796" actId="14100"/>
          <ac:spMkLst>
            <pc:docMk/>
            <pc:sldMk cId="3487026775" sldId="547"/>
            <ac:spMk id="5" creationId="{00000000-0000-0000-0000-000000000000}"/>
          </ac:spMkLst>
        </pc:spChg>
        <pc:spChg chg="mod">
          <ac:chgData name="Swenson, Jody" userId="f700768a-5749-4e0f-98d7-2b523cc7d418" providerId="ADAL" clId="{ADB7C145-1626-4177-B18F-E35014A263A2}" dt="2020-08-08T17:27:20.443" v="0"/>
          <ac:spMkLst>
            <pc:docMk/>
            <pc:sldMk cId="3487026775" sldId="547"/>
            <ac:spMk id="67" creationId="{00000000-0000-0000-0000-000000000000}"/>
          </ac:spMkLst>
        </pc:spChg>
        <pc:picChg chg="mod">
          <ac:chgData name="Swenson, Jody" userId="f700768a-5749-4e0f-98d7-2b523cc7d418" providerId="ADAL" clId="{ADB7C145-1626-4177-B18F-E35014A263A2}" dt="2020-08-08T17:27:20.443" v="0"/>
          <ac:picMkLst>
            <pc:docMk/>
            <pc:sldMk cId="3487026775" sldId="547"/>
            <ac:picMk id="2" creationId="{00000000-0000-0000-0000-000000000000}"/>
          </ac:picMkLst>
        </pc:picChg>
        <pc:picChg chg="mod">
          <ac:chgData name="Swenson, Jody" userId="f700768a-5749-4e0f-98d7-2b523cc7d418" providerId="ADAL" clId="{ADB7C145-1626-4177-B18F-E35014A263A2}" dt="2020-08-08T17:27:20.443" v="0"/>
          <ac:picMkLst>
            <pc:docMk/>
            <pc:sldMk cId="3487026775" sldId="547"/>
            <ac:picMk id="3" creationId="{00000000-0000-0000-0000-000000000000}"/>
          </ac:picMkLst>
        </pc:picChg>
      </pc:sldChg>
      <pc:sldChg chg="modSp">
        <pc:chgData name="Swenson, Jody" userId="f700768a-5749-4e0f-98d7-2b523cc7d418" providerId="ADAL" clId="{ADB7C145-1626-4177-B18F-E35014A263A2}" dt="2020-08-08T20:40:43.869" v="1806" actId="14100"/>
        <pc:sldMkLst>
          <pc:docMk/>
          <pc:sldMk cId="1435702806" sldId="548"/>
        </pc:sldMkLst>
        <pc:spChg chg="mod">
          <ac:chgData name="Swenson, Jody" userId="f700768a-5749-4e0f-98d7-2b523cc7d418" providerId="ADAL" clId="{ADB7C145-1626-4177-B18F-E35014A263A2}" dt="2020-08-08T20:40:43.869" v="1806" actId="14100"/>
          <ac:spMkLst>
            <pc:docMk/>
            <pc:sldMk cId="1435702806" sldId="548"/>
            <ac:spMk id="5" creationId="{00000000-0000-0000-0000-000000000000}"/>
          </ac:spMkLst>
        </pc:spChg>
        <pc:spChg chg="mod">
          <ac:chgData name="Swenson, Jody" userId="f700768a-5749-4e0f-98d7-2b523cc7d418" providerId="ADAL" clId="{ADB7C145-1626-4177-B18F-E35014A263A2}" dt="2020-08-08T17:27:20.443" v="0"/>
          <ac:spMkLst>
            <pc:docMk/>
            <pc:sldMk cId="1435702806" sldId="548"/>
            <ac:spMk id="67" creationId="{00000000-0000-0000-0000-000000000000}"/>
          </ac:spMkLst>
        </pc:spChg>
        <pc:picChg chg="mod">
          <ac:chgData name="Swenson, Jody" userId="f700768a-5749-4e0f-98d7-2b523cc7d418" providerId="ADAL" clId="{ADB7C145-1626-4177-B18F-E35014A263A2}" dt="2020-08-08T17:27:20.443" v="0"/>
          <ac:picMkLst>
            <pc:docMk/>
            <pc:sldMk cId="1435702806" sldId="548"/>
            <ac:picMk id="4" creationId="{00000000-0000-0000-0000-000000000000}"/>
          </ac:picMkLst>
        </pc:picChg>
      </pc:sldChg>
      <pc:sldChg chg="modSp">
        <pc:chgData name="Swenson, Jody" userId="f700768a-5749-4e0f-98d7-2b523cc7d418" providerId="ADAL" clId="{ADB7C145-1626-4177-B18F-E35014A263A2}" dt="2020-08-08T20:43:10.632" v="1861" actId="1036"/>
        <pc:sldMkLst>
          <pc:docMk/>
          <pc:sldMk cId="2977772416" sldId="549"/>
        </pc:sldMkLst>
        <pc:spChg chg="mod">
          <ac:chgData name="Swenson, Jody" userId="f700768a-5749-4e0f-98d7-2b523cc7d418" providerId="ADAL" clId="{ADB7C145-1626-4177-B18F-E35014A263A2}" dt="2020-08-08T20:42:57.201" v="1850" actId="255"/>
          <ac:spMkLst>
            <pc:docMk/>
            <pc:sldMk cId="2977772416" sldId="549"/>
            <ac:spMk id="2" creationId="{00000000-0000-0000-0000-000000000000}"/>
          </ac:spMkLst>
        </pc:spChg>
        <pc:spChg chg="mod">
          <ac:chgData name="Swenson, Jody" userId="f700768a-5749-4e0f-98d7-2b523cc7d418" providerId="ADAL" clId="{ADB7C145-1626-4177-B18F-E35014A263A2}" dt="2020-08-08T20:43:10.632" v="1861" actId="1036"/>
          <ac:spMkLst>
            <pc:docMk/>
            <pc:sldMk cId="2977772416" sldId="549"/>
            <ac:spMk id="4" creationId="{00000000-0000-0000-0000-000000000000}"/>
          </ac:spMkLst>
        </pc:spChg>
        <pc:spChg chg="mod">
          <ac:chgData name="Swenson, Jody" userId="f700768a-5749-4e0f-98d7-2b523cc7d418" providerId="ADAL" clId="{ADB7C145-1626-4177-B18F-E35014A263A2}" dt="2020-08-08T17:27:20.443" v="0"/>
          <ac:spMkLst>
            <pc:docMk/>
            <pc:sldMk cId="2977772416" sldId="549"/>
            <ac:spMk id="5" creationId="{00000000-0000-0000-0000-000000000000}"/>
          </ac:spMkLst>
        </pc:spChg>
        <pc:spChg chg="mod">
          <ac:chgData name="Swenson, Jody" userId="f700768a-5749-4e0f-98d7-2b523cc7d418" providerId="ADAL" clId="{ADB7C145-1626-4177-B18F-E35014A263A2}" dt="2020-08-08T17:27:20.443" v="0"/>
          <ac:spMkLst>
            <pc:docMk/>
            <pc:sldMk cId="2977772416" sldId="549"/>
            <ac:spMk id="8" creationId="{00000000-0000-0000-0000-000000000000}"/>
          </ac:spMkLst>
        </pc:spChg>
        <pc:spChg chg="mod">
          <ac:chgData name="Swenson, Jody" userId="f700768a-5749-4e0f-98d7-2b523cc7d418" providerId="ADAL" clId="{ADB7C145-1626-4177-B18F-E35014A263A2}" dt="2020-08-08T20:43:10.632" v="1861" actId="1036"/>
          <ac:spMkLst>
            <pc:docMk/>
            <pc:sldMk cId="2977772416" sldId="549"/>
            <ac:spMk id="11" creationId="{00000000-0000-0000-0000-000000000000}"/>
          </ac:spMkLst>
        </pc:spChg>
        <pc:grpChg chg="mod">
          <ac:chgData name="Swenson, Jody" userId="f700768a-5749-4e0f-98d7-2b523cc7d418" providerId="ADAL" clId="{ADB7C145-1626-4177-B18F-E35014A263A2}" dt="2020-08-08T20:43:10.632" v="1861" actId="1036"/>
          <ac:grpSpMkLst>
            <pc:docMk/>
            <pc:sldMk cId="2977772416" sldId="549"/>
            <ac:grpSpMk id="7" creationId="{00000000-0000-0000-0000-000000000000}"/>
          </ac:grpSpMkLst>
        </pc:grpChg>
        <pc:grpChg chg="mod">
          <ac:chgData name="Swenson, Jody" userId="f700768a-5749-4e0f-98d7-2b523cc7d418" providerId="ADAL" clId="{ADB7C145-1626-4177-B18F-E35014A263A2}" dt="2020-08-08T20:43:10.632" v="1861" actId="1036"/>
          <ac:grpSpMkLst>
            <pc:docMk/>
            <pc:sldMk cId="2977772416" sldId="549"/>
            <ac:grpSpMk id="46" creationId="{00000000-0000-0000-0000-000000000000}"/>
          </ac:grpSpMkLst>
        </pc:grpChg>
      </pc:sldChg>
      <pc:sldChg chg="modSp">
        <pc:chgData name="Swenson, Jody" userId="f700768a-5749-4e0f-98d7-2b523cc7d418" providerId="ADAL" clId="{ADB7C145-1626-4177-B18F-E35014A263A2}" dt="2020-08-08T20:44:06.916" v="1871" actId="14100"/>
        <pc:sldMkLst>
          <pc:docMk/>
          <pc:sldMk cId="1811174629" sldId="550"/>
        </pc:sldMkLst>
        <pc:spChg chg="mod">
          <ac:chgData name="Swenson, Jody" userId="f700768a-5749-4e0f-98d7-2b523cc7d418" providerId="ADAL" clId="{ADB7C145-1626-4177-B18F-E35014A263A2}" dt="2020-08-08T20:44:06.916" v="1871" actId="14100"/>
          <ac:spMkLst>
            <pc:docMk/>
            <pc:sldMk cId="1811174629" sldId="550"/>
            <ac:spMk id="5" creationId="{00000000-0000-0000-0000-000000000000}"/>
          </ac:spMkLst>
        </pc:spChg>
        <pc:spChg chg="mod">
          <ac:chgData name="Swenson, Jody" userId="f700768a-5749-4e0f-98d7-2b523cc7d418" providerId="ADAL" clId="{ADB7C145-1626-4177-B18F-E35014A263A2}" dt="2020-08-08T17:27:20.443" v="0"/>
          <ac:spMkLst>
            <pc:docMk/>
            <pc:sldMk cId="1811174629" sldId="550"/>
            <ac:spMk id="67" creationId="{00000000-0000-0000-0000-000000000000}"/>
          </ac:spMkLst>
        </pc:spChg>
        <pc:picChg chg="mod">
          <ac:chgData name="Swenson, Jody" userId="f700768a-5749-4e0f-98d7-2b523cc7d418" providerId="ADAL" clId="{ADB7C145-1626-4177-B18F-E35014A263A2}" dt="2020-08-08T17:27:20.443" v="0"/>
          <ac:picMkLst>
            <pc:docMk/>
            <pc:sldMk cId="1811174629" sldId="550"/>
            <ac:picMk id="3" creationId="{00000000-0000-0000-0000-000000000000}"/>
          </ac:picMkLst>
        </pc:picChg>
        <pc:picChg chg="mod">
          <ac:chgData name="Swenson, Jody" userId="f700768a-5749-4e0f-98d7-2b523cc7d418" providerId="ADAL" clId="{ADB7C145-1626-4177-B18F-E35014A263A2}" dt="2020-08-08T17:27:20.443" v="0"/>
          <ac:picMkLst>
            <pc:docMk/>
            <pc:sldMk cId="1811174629" sldId="550"/>
            <ac:picMk id="4" creationId="{00000000-0000-0000-0000-000000000000}"/>
          </ac:picMkLst>
        </pc:picChg>
      </pc:sldChg>
      <pc:sldChg chg="modSp">
        <pc:chgData name="Swenson, Jody" userId="f700768a-5749-4e0f-98d7-2b523cc7d418" providerId="ADAL" clId="{ADB7C145-1626-4177-B18F-E35014A263A2}" dt="2020-08-08T20:43:57.781" v="1869" actId="14100"/>
        <pc:sldMkLst>
          <pc:docMk/>
          <pc:sldMk cId="834613481" sldId="551"/>
        </pc:sldMkLst>
        <pc:spChg chg="mod">
          <ac:chgData name="Swenson, Jody" userId="f700768a-5749-4e0f-98d7-2b523cc7d418" providerId="ADAL" clId="{ADB7C145-1626-4177-B18F-E35014A263A2}" dt="2020-08-08T20:43:57.781" v="1869" actId="14100"/>
          <ac:spMkLst>
            <pc:docMk/>
            <pc:sldMk cId="834613481" sldId="551"/>
            <ac:spMk id="5" creationId="{00000000-0000-0000-0000-000000000000}"/>
          </ac:spMkLst>
        </pc:spChg>
        <pc:spChg chg="mod">
          <ac:chgData name="Swenson, Jody" userId="f700768a-5749-4e0f-98d7-2b523cc7d418" providerId="ADAL" clId="{ADB7C145-1626-4177-B18F-E35014A263A2}" dt="2020-08-08T17:27:20.443" v="0"/>
          <ac:spMkLst>
            <pc:docMk/>
            <pc:sldMk cId="834613481" sldId="551"/>
            <ac:spMk id="67" creationId="{00000000-0000-0000-0000-000000000000}"/>
          </ac:spMkLst>
        </pc:spChg>
        <pc:picChg chg="mod">
          <ac:chgData name="Swenson, Jody" userId="f700768a-5749-4e0f-98d7-2b523cc7d418" providerId="ADAL" clId="{ADB7C145-1626-4177-B18F-E35014A263A2}" dt="2020-08-08T17:27:20.443" v="0"/>
          <ac:picMkLst>
            <pc:docMk/>
            <pc:sldMk cId="834613481" sldId="551"/>
            <ac:picMk id="2" creationId="{00000000-0000-0000-0000-000000000000}"/>
          </ac:picMkLst>
        </pc:picChg>
      </pc:sldChg>
      <pc:sldChg chg="modSp">
        <pc:chgData name="Swenson, Jody" userId="f700768a-5749-4e0f-98d7-2b523cc7d418" providerId="ADAL" clId="{ADB7C145-1626-4177-B18F-E35014A263A2}" dt="2020-08-08T20:43:33.457" v="1865" actId="14100"/>
        <pc:sldMkLst>
          <pc:docMk/>
          <pc:sldMk cId="3253235734" sldId="552"/>
        </pc:sldMkLst>
        <pc:spChg chg="mod">
          <ac:chgData name="Swenson, Jody" userId="f700768a-5749-4e0f-98d7-2b523cc7d418" providerId="ADAL" clId="{ADB7C145-1626-4177-B18F-E35014A263A2}" dt="2020-08-08T20:43:33.457" v="1865" actId="14100"/>
          <ac:spMkLst>
            <pc:docMk/>
            <pc:sldMk cId="3253235734" sldId="552"/>
            <ac:spMk id="5" creationId="{00000000-0000-0000-0000-000000000000}"/>
          </ac:spMkLst>
        </pc:spChg>
        <pc:spChg chg="mod">
          <ac:chgData name="Swenson, Jody" userId="f700768a-5749-4e0f-98d7-2b523cc7d418" providerId="ADAL" clId="{ADB7C145-1626-4177-B18F-E35014A263A2}" dt="2020-08-08T17:27:20.443" v="0"/>
          <ac:spMkLst>
            <pc:docMk/>
            <pc:sldMk cId="3253235734" sldId="552"/>
            <ac:spMk id="67" creationId="{00000000-0000-0000-0000-000000000000}"/>
          </ac:spMkLst>
        </pc:spChg>
        <pc:picChg chg="mod">
          <ac:chgData name="Swenson, Jody" userId="f700768a-5749-4e0f-98d7-2b523cc7d418" providerId="ADAL" clId="{ADB7C145-1626-4177-B18F-E35014A263A2}" dt="2020-08-08T17:27:20.443" v="0"/>
          <ac:picMkLst>
            <pc:docMk/>
            <pc:sldMk cId="3253235734" sldId="552"/>
            <ac:picMk id="3" creationId="{00000000-0000-0000-0000-000000000000}"/>
          </ac:picMkLst>
        </pc:picChg>
        <pc:picChg chg="mod">
          <ac:chgData name="Swenson, Jody" userId="f700768a-5749-4e0f-98d7-2b523cc7d418" providerId="ADAL" clId="{ADB7C145-1626-4177-B18F-E35014A263A2}" dt="2020-08-08T17:27:20.443" v="0"/>
          <ac:picMkLst>
            <pc:docMk/>
            <pc:sldMk cId="3253235734" sldId="552"/>
            <ac:picMk id="6" creationId="{00000000-0000-0000-0000-000000000000}"/>
          </ac:picMkLst>
        </pc:picChg>
      </pc:sldChg>
      <pc:sldChg chg="modSp">
        <pc:chgData name="Swenson, Jody" userId="f700768a-5749-4e0f-98d7-2b523cc7d418" providerId="ADAL" clId="{ADB7C145-1626-4177-B18F-E35014A263A2}" dt="2020-08-08T20:44:15.794" v="1873" actId="14100"/>
        <pc:sldMkLst>
          <pc:docMk/>
          <pc:sldMk cId="3364137473" sldId="553"/>
        </pc:sldMkLst>
        <pc:spChg chg="mod">
          <ac:chgData name="Swenson, Jody" userId="f700768a-5749-4e0f-98d7-2b523cc7d418" providerId="ADAL" clId="{ADB7C145-1626-4177-B18F-E35014A263A2}" dt="2020-08-08T20:44:15.794" v="1873" actId="14100"/>
          <ac:spMkLst>
            <pc:docMk/>
            <pc:sldMk cId="3364137473" sldId="553"/>
            <ac:spMk id="5" creationId="{00000000-0000-0000-0000-000000000000}"/>
          </ac:spMkLst>
        </pc:spChg>
        <pc:spChg chg="mod">
          <ac:chgData name="Swenson, Jody" userId="f700768a-5749-4e0f-98d7-2b523cc7d418" providerId="ADAL" clId="{ADB7C145-1626-4177-B18F-E35014A263A2}" dt="2020-08-08T17:27:20.443" v="0"/>
          <ac:spMkLst>
            <pc:docMk/>
            <pc:sldMk cId="3364137473" sldId="553"/>
            <ac:spMk id="6" creationId="{00000000-0000-0000-0000-000000000000}"/>
          </ac:spMkLst>
        </pc:spChg>
        <pc:spChg chg="mod">
          <ac:chgData name="Swenson, Jody" userId="f700768a-5749-4e0f-98d7-2b523cc7d418" providerId="ADAL" clId="{ADB7C145-1626-4177-B18F-E35014A263A2}" dt="2020-08-08T17:27:20.443" v="0"/>
          <ac:spMkLst>
            <pc:docMk/>
            <pc:sldMk cId="3364137473" sldId="553"/>
            <ac:spMk id="8" creationId="{00000000-0000-0000-0000-000000000000}"/>
          </ac:spMkLst>
        </pc:spChg>
        <pc:spChg chg="mod">
          <ac:chgData name="Swenson, Jody" userId="f700768a-5749-4e0f-98d7-2b523cc7d418" providerId="ADAL" clId="{ADB7C145-1626-4177-B18F-E35014A263A2}" dt="2020-08-08T17:27:20.443" v="0"/>
          <ac:spMkLst>
            <pc:docMk/>
            <pc:sldMk cId="3364137473" sldId="553"/>
            <ac:spMk id="67" creationId="{00000000-0000-0000-0000-000000000000}"/>
          </ac:spMkLst>
        </pc:spChg>
        <pc:picChg chg="mod">
          <ac:chgData name="Swenson, Jody" userId="f700768a-5749-4e0f-98d7-2b523cc7d418" providerId="ADAL" clId="{ADB7C145-1626-4177-B18F-E35014A263A2}" dt="2020-08-08T17:27:20.443" v="0"/>
          <ac:picMkLst>
            <pc:docMk/>
            <pc:sldMk cId="3364137473" sldId="553"/>
            <ac:picMk id="2" creationId="{00000000-0000-0000-0000-000000000000}"/>
          </ac:picMkLst>
        </pc:picChg>
        <pc:picChg chg="mod">
          <ac:chgData name="Swenson, Jody" userId="f700768a-5749-4e0f-98d7-2b523cc7d418" providerId="ADAL" clId="{ADB7C145-1626-4177-B18F-E35014A263A2}" dt="2020-08-08T17:27:20.443" v="0"/>
          <ac:picMkLst>
            <pc:docMk/>
            <pc:sldMk cId="3364137473" sldId="553"/>
            <ac:picMk id="3" creationId="{00000000-0000-0000-0000-000000000000}"/>
          </ac:picMkLst>
        </pc:picChg>
        <pc:picChg chg="mod">
          <ac:chgData name="Swenson, Jody" userId="f700768a-5749-4e0f-98d7-2b523cc7d418" providerId="ADAL" clId="{ADB7C145-1626-4177-B18F-E35014A263A2}" dt="2020-08-08T17:27:20.443" v="0"/>
          <ac:picMkLst>
            <pc:docMk/>
            <pc:sldMk cId="3364137473" sldId="553"/>
            <ac:picMk id="4" creationId="{00000000-0000-0000-0000-000000000000}"/>
          </ac:picMkLst>
        </pc:picChg>
      </pc:sldChg>
      <pc:sldChg chg="modSp">
        <pc:chgData name="Swenson, Jody" userId="f700768a-5749-4e0f-98d7-2b523cc7d418" providerId="ADAL" clId="{ADB7C145-1626-4177-B18F-E35014A263A2}" dt="2020-08-08T20:39:30.212" v="1790" actId="14100"/>
        <pc:sldMkLst>
          <pc:docMk/>
          <pc:sldMk cId="262786671" sldId="555"/>
        </pc:sldMkLst>
        <pc:spChg chg="mod">
          <ac:chgData name="Swenson, Jody" userId="f700768a-5749-4e0f-98d7-2b523cc7d418" providerId="ADAL" clId="{ADB7C145-1626-4177-B18F-E35014A263A2}" dt="2020-08-08T20:39:30.212" v="1790" actId="14100"/>
          <ac:spMkLst>
            <pc:docMk/>
            <pc:sldMk cId="262786671" sldId="555"/>
            <ac:spMk id="5" creationId="{00000000-0000-0000-0000-000000000000}"/>
          </ac:spMkLst>
        </pc:spChg>
        <pc:spChg chg="mod">
          <ac:chgData name="Swenson, Jody" userId="f700768a-5749-4e0f-98d7-2b523cc7d418" providerId="ADAL" clId="{ADB7C145-1626-4177-B18F-E35014A263A2}" dt="2020-08-08T17:27:20.443" v="0"/>
          <ac:spMkLst>
            <pc:docMk/>
            <pc:sldMk cId="262786671" sldId="555"/>
            <ac:spMk id="67" creationId="{00000000-0000-0000-0000-000000000000}"/>
          </ac:spMkLst>
        </pc:spChg>
        <pc:picChg chg="mod">
          <ac:chgData name="Swenson, Jody" userId="f700768a-5749-4e0f-98d7-2b523cc7d418" providerId="ADAL" clId="{ADB7C145-1626-4177-B18F-E35014A263A2}" dt="2020-08-08T17:27:20.443" v="0"/>
          <ac:picMkLst>
            <pc:docMk/>
            <pc:sldMk cId="262786671" sldId="555"/>
            <ac:picMk id="2" creationId="{00000000-0000-0000-0000-000000000000}"/>
          </ac:picMkLst>
        </pc:picChg>
        <pc:picChg chg="mod">
          <ac:chgData name="Swenson, Jody" userId="f700768a-5749-4e0f-98d7-2b523cc7d418" providerId="ADAL" clId="{ADB7C145-1626-4177-B18F-E35014A263A2}" dt="2020-08-08T17:27:20.443" v="0"/>
          <ac:picMkLst>
            <pc:docMk/>
            <pc:sldMk cId="262786671" sldId="555"/>
            <ac:picMk id="7" creationId="{00000000-0000-0000-0000-000000000000}"/>
          </ac:picMkLst>
        </pc:picChg>
      </pc:sldChg>
      <pc:sldChg chg="modSp modAnim">
        <pc:chgData name="Swenson, Jody" userId="f700768a-5749-4e0f-98d7-2b523cc7d418" providerId="ADAL" clId="{ADB7C145-1626-4177-B18F-E35014A263A2}" dt="2020-08-08T20:40:33.749" v="1804" actId="1076"/>
        <pc:sldMkLst>
          <pc:docMk/>
          <pc:sldMk cId="2331161060" sldId="556"/>
        </pc:sldMkLst>
        <pc:spChg chg="mod">
          <ac:chgData name="Swenson, Jody" userId="f700768a-5749-4e0f-98d7-2b523cc7d418" providerId="ADAL" clId="{ADB7C145-1626-4177-B18F-E35014A263A2}" dt="2020-08-08T20:40:30.852" v="1803" actId="20577"/>
          <ac:spMkLst>
            <pc:docMk/>
            <pc:sldMk cId="2331161060" sldId="556"/>
            <ac:spMk id="5" creationId="{00000000-0000-0000-0000-000000000000}"/>
          </ac:spMkLst>
        </pc:spChg>
        <pc:spChg chg="mod">
          <ac:chgData name="Swenson, Jody" userId="f700768a-5749-4e0f-98d7-2b523cc7d418" providerId="ADAL" clId="{ADB7C145-1626-4177-B18F-E35014A263A2}" dt="2020-08-08T17:27:20.443" v="0"/>
          <ac:spMkLst>
            <pc:docMk/>
            <pc:sldMk cId="2331161060" sldId="556"/>
            <ac:spMk id="67" creationId="{00000000-0000-0000-0000-000000000000}"/>
          </ac:spMkLst>
        </pc:spChg>
        <pc:picChg chg="mod">
          <ac:chgData name="Swenson, Jody" userId="f700768a-5749-4e0f-98d7-2b523cc7d418" providerId="ADAL" clId="{ADB7C145-1626-4177-B18F-E35014A263A2}" dt="2020-08-08T20:40:33.749" v="1804" actId="1076"/>
          <ac:picMkLst>
            <pc:docMk/>
            <pc:sldMk cId="2331161060" sldId="556"/>
            <ac:picMk id="2" creationId="{00000000-0000-0000-0000-000000000000}"/>
          </ac:picMkLst>
        </pc:picChg>
        <pc:picChg chg="mod">
          <ac:chgData name="Swenson, Jody" userId="f700768a-5749-4e0f-98d7-2b523cc7d418" providerId="ADAL" clId="{ADB7C145-1626-4177-B18F-E35014A263A2}" dt="2020-08-08T17:27:20.443" v="0"/>
          <ac:picMkLst>
            <pc:docMk/>
            <pc:sldMk cId="2331161060" sldId="556"/>
            <ac:picMk id="3" creationId="{00000000-0000-0000-0000-000000000000}"/>
          </ac:picMkLst>
        </pc:picChg>
      </pc:sldChg>
      <pc:sldChg chg="modSp ord">
        <pc:chgData name="Swenson, Jody" userId="f700768a-5749-4e0f-98d7-2b523cc7d418" providerId="ADAL" clId="{ADB7C145-1626-4177-B18F-E35014A263A2}" dt="2020-08-08T22:11:14.912" v="2207" actId="20577"/>
        <pc:sldMkLst>
          <pc:docMk/>
          <pc:sldMk cId="3544898674" sldId="558"/>
        </pc:sldMkLst>
        <pc:spChg chg="mod">
          <ac:chgData name="Swenson, Jody" userId="f700768a-5749-4e0f-98d7-2b523cc7d418" providerId="ADAL" clId="{ADB7C145-1626-4177-B18F-E35014A263A2}" dt="2020-08-08T17:27:20.443" v="0"/>
          <ac:spMkLst>
            <pc:docMk/>
            <pc:sldMk cId="3544898674" sldId="558"/>
            <ac:spMk id="24" creationId="{00000000-0000-0000-0000-000000000000}"/>
          </ac:spMkLst>
        </pc:spChg>
        <pc:spChg chg="mod">
          <ac:chgData name="Swenson, Jody" userId="f700768a-5749-4e0f-98d7-2b523cc7d418" providerId="ADAL" clId="{ADB7C145-1626-4177-B18F-E35014A263A2}" dt="2020-08-08T22:11:14.912" v="2207" actId="20577"/>
          <ac:spMkLst>
            <pc:docMk/>
            <pc:sldMk cId="3544898674" sldId="558"/>
            <ac:spMk id="25" creationId="{00000000-0000-0000-0000-000000000000}"/>
          </ac:spMkLst>
        </pc:spChg>
      </pc:sldChg>
      <pc:sldChg chg="modSp">
        <pc:chgData name="Swenson, Jody" userId="f700768a-5749-4e0f-98d7-2b523cc7d418" providerId="ADAL" clId="{ADB7C145-1626-4177-B18F-E35014A263A2}" dt="2020-08-08T17:29:20.674" v="9" actId="255"/>
        <pc:sldMkLst>
          <pc:docMk/>
          <pc:sldMk cId="2174518033" sldId="559"/>
        </pc:sldMkLst>
        <pc:spChg chg="mod">
          <ac:chgData name="Swenson, Jody" userId="f700768a-5749-4e0f-98d7-2b523cc7d418" providerId="ADAL" clId="{ADB7C145-1626-4177-B18F-E35014A263A2}" dt="2020-08-08T17:29:20.674" v="9" actId="255"/>
          <ac:spMkLst>
            <pc:docMk/>
            <pc:sldMk cId="2174518033" sldId="559"/>
            <ac:spMk id="24" creationId="{00000000-0000-0000-0000-000000000000}"/>
          </ac:spMkLst>
        </pc:spChg>
        <pc:spChg chg="mod">
          <ac:chgData name="Swenson, Jody" userId="f700768a-5749-4e0f-98d7-2b523cc7d418" providerId="ADAL" clId="{ADB7C145-1626-4177-B18F-E35014A263A2}" dt="2020-08-08T17:28:54.276" v="8" actId="20577"/>
          <ac:spMkLst>
            <pc:docMk/>
            <pc:sldMk cId="2174518033" sldId="559"/>
            <ac:spMk id="26" creationId="{00000000-0000-0000-0000-000000000000}"/>
          </ac:spMkLst>
        </pc:spChg>
      </pc:sldChg>
      <pc:sldChg chg="modSp">
        <pc:chgData name="Swenson, Jody" userId="f700768a-5749-4e0f-98d7-2b523cc7d418" providerId="ADAL" clId="{ADB7C145-1626-4177-B18F-E35014A263A2}" dt="2020-08-08T17:27:20.443" v="0"/>
        <pc:sldMkLst>
          <pc:docMk/>
          <pc:sldMk cId="3402634587" sldId="561"/>
        </pc:sldMkLst>
        <pc:spChg chg="mod">
          <ac:chgData name="Swenson, Jody" userId="f700768a-5749-4e0f-98d7-2b523cc7d418" providerId="ADAL" clId="{ADB7C145-1626-4177-B18F-E35014A263A2}" dt="2020-08-08T17:27:20.443" v="0"/>
          <ac:spMkLst>
            <pc:docMk/>
            <pc:sldMk cId="3402634587" sldId="561"/>
            <ac:spMk id="22" creationId="{00000000-0000-0000-0000-000000000000}"/>
          </ac:spMkLst>
        </pc:spChg>
        <pc:spChg chg="mod">
          <ac:chgData name="Swenson, Jody" userId="f700768a-5749-4e0f-98d7-2b523cc7d418" providerId="ADAL" clId="{ADB7C145-1626-4177-B18F-E35014A263A2}" dt="2020-08-08T17:27:20.443" v="0"/>
          <ac:spMkLst>
            <pc:docMk/>
            <pc:sldMk cId="3402634587" sldId="561"/>
            <ac:spMk id="28" creationId="{00000000-0000-0000-0000-000000000000}"/>
          </ac:spMkLst>
        </pc:spChg>
        <pc:spChg chg="mod">
          <ac:chgData name="Swenson, Jody" userId="f700768a-5749-4e0f-98d7-2b523cc7d418" providerId="ADAL" clId="{ADB7C145-1626-4177-B18F-E35014A263A2}" dt="2020-08-08T17:27:20.443" v="0"/>
          <ac:spMkLst>
            <pc:docMk/>
            <pc:sldMk cId="3402634587" sldId="561"/>
            <ac:spMk id="61" creationId="{00000000-0000-0000-0000-000000000000}"/>
          </ac:spMkLst>
        </pc:spChg>
        <pc:grpChg chg="mod">
          <ac:chgData name="Swenson, Jody" userId="f700768a-5749-4e0f-98d7-2b523cc7d418" providerId="ADAL" clId="{ADB7C145-1626-4177-B18F-E35014A263A2}" dt="2020-08-08T17:27:20.443" v="0"/>
          <ac:grpSpMkLst>
            <pc:docMk/>
            <pc:sldMk cId="3402634587" sldId="561"/>
            <ac:grpSpMk id="29" creationId="{00000000-0000-0000-0000-000000000000}"/>
          </ac:grpSpMkLst>
        </pc:grpChg>
        <pc:picChg chg="mod">
          <ac:chgData name="Swenson, Jody" userId="f700768a-5749-4e0f-98d7-2b523cc7d418" providerId="ADAL" clId="{ADB7C145-1626-4177-B18F-E35014A263A2}" dt="2020-08-08T17:27:20.443" v="0"/>
          <ac:picMkLst>
            <pc:docMk/>
            <pc:sldMk cId="3402634587" sldId="561"/>
            <ac:picMk id="60" creationId="{00000000-0000-0000-0000-000000000000}"/>
          </ac:picMkLst>
        </pc:picChg>
      </pc:sldChg>
      <pc:sldChg chg="modSp">
        <pc:chgData name="Swenson, Jody" userId="f700768a-5749-4e0f-98d7-2b523cc7d418" providerId="ADAL" clId="{ADB7C145-1626-4177-B18F-E35014A263A2}" dt="2020-08-08T17:27:20.443" v="0"/>
        <pc:sldMkLst>
          <pc:docMk/>
          <pc:sldMk cId="3790548747" sldId="563"/>
        </pc:sldMkLst>
        <pc:spChg chg="mod">
          <ac:chgData name="Swenson, Jody" userId="f700768a-5749-4e0f-98d7-2b523cc7d418" providerId="ADAL" clId="{ADB7C145-1626-4177-B18F-E35014A263A2}" dt="2020-08-08T17:27:20.443" v="0"/>
          <ac:spMkLst>
            <pc:docMk/>
            <pc:sldMk cId="3790548747" sldId="563"/>
            <ac:spMk id="6" creationId="{F5A39B50-E424-4708-AF0C-CD02B5C5380D}"/>
          </ac:spMkLst>
        </pc:spChg>
        <pc:spChg chg="mod">
          <ac:chgData name="Swenson, Jody" userId="f700768a-5749-4e0f-98d7-2b523cc7d418" providerId="ADAL" clId="{ADB7C145-1626-4177-B18F-E35014A263A2}" dt="2020-08-08T17:27:20.443" v="0"/>
          <ac:spMkLst>
            <pc:docMk/>
            <pc:sldMk cId="3790548747" sldId="563"/>
            <ac:spMk id="22" creationId="{00000000-0000-0000-0000-000000000000}"/>
          </ac:spMkLst>
        </pc:spChg>
        <pc:picChg chg="mod">
          <ac:chgData name="Swenson, Jody" userId="f700768a-5749-4e0f-98d7-2b523cc7d418" providerId="ADAL" clId="{ADB7C145-1626-4177-B18F-E35014A263A2}" dt="2020-08-08T17:27:20.443" v="0"/>
          <ac:picMkLst>
            <pc:docMk/>
            <pc:sldMk cId="3790548747" sldId="563"/>
            <ac:picMk id="7" creationId="{A32B56D5-832C-42C6-ACDA-143B4375F419}"/>
          </ac:picMkLst>
        </pc:picChg>
      </pc:sldChg>
      <pc:sldChg chg="modSp modAnim">
        <pc:chgData name="Swenson, Jody" userId="f700768a-5749-4e0f-98d7-2b523cc7d418" providerId="ADAL" clId="{ADB7C145-1626-4177-B18F-E35014A263A2}" dt="2020-08-08T20:30:50.072" v="1637" actId="1038"/>
        <pc:sldMkLst>
          <pc:docMk/>
          <pc:sldMk cId="2763763802" sldId="598"/>
        </pc:sldMkLst>
        <pc:spChg chg="mod">
          <ac:chgData name="Swenson, Jody" userId="f700768a-5749-4e0f-98d7-2b523cc7d418" providerId="ADAL" clId="{ADB7C145-1626-4177-B18F-E35014A263A2}" dt="2020-08-08T20:30:50.072" v="1637" actId="1038"/>
          <ac:spMkLst>
            <pc:docMk/>
            <pc:sldMk cId="2763763802" sldId="598"/>
            <ac:spMk id="2" creationId="{00000000-0000-0000-0000-000000000000}"/>
          </ac:spMkLst>
        </pc:spChg>
        <pc:spChg chg="mod">
          <ac:chgData name="Swenson, Jody" userId="f700768a-5749-4e0f-98d7-2b523cc7d418" providerId="ADAL" clId="{ADB7C145-1626-4177-B18F-E35014A263A2}" dt="2020-08-08T20:29:45.411" v="1627" actId="20577"/>
          <ac:spMkLst>
            <pc:docMk/>
            <pc:sldMk cId="2763763802" sldId="598"/>
            <ac:spMk id="7" creationId="{00000000-0000-0000-0000-000000000000}"/>
          </ac:spMkLst>
        </pc:spChg>
        <pc:picChg chg="mod">
          <ac:chgData name="Swenson, Jody" userId="f700768a-5749-4e0f-98d7-2b523cc7d418" providerId="ADAL" clId="{ADB7C145-1626-4177-B18F-E35014A263A2}" dt="2020-08-08T20:28:52.511" v="1569" actId="1035"/>
          <ac:picMkLst>
            <pc:docMk/>
            <pc:sldMk cId="2763763802" sldId="598"/>
            <ac:picMk id="55" creationId="{E0FD410F-E66C-47D9-A0C1-ED02E32886DF}"/>
          </ac:picMkLst>
        </pc:picChg>
      </pc:sldChg>
      <pc:sldChg chg="modSp">
        <pc:chgData name="Swenson, Jody" userId="f700768a-5749-4e0f-98d7-2b523cc7d418" providerId="ADAL" clId="{ADB7C145-1626-4177-B18F-E35014A263A2}" dt="2020-08-08T20:36:53.152" v="1773" actId="20577"/>
        <pc:sldMkLst>
          <pc:docMk/>
          <pc:sldMk cId="1166314390" sldId="599"/>
        </pc:sldMkLst>
        <pc:spChg chg="mod">
          <ac:chgData name="Swenson, Jody" userId="f700768a-5749-4e0f-98d7-2b523cc7d418" providerId="ADAL" clId="{ADB7C145-1626-4177-B18F-E35014A263A2}" dt="2020-08-08T17:27:20.443" v="0"/>
          <ac:spMkLst>
            <pc:docMk/>
            <pc:sldMk cId="1166314390" sldId="599"/>
            <ac:spMk id="2" creationId="{00000000-0000-0000-0000-000000000000}"/>
          </ac:spMkLst>
        </pc:spChg>
        <pc:spChg chg="mod">
          <ac:chgData name="Swenson, Jody" userId="f700768a-5749-4e0f-98d7-2b523cc7d418" providerId="ADAL" clId="{ADB7C145-1626-4177-B18F-E35014A263A2}" dt="2020-08-08T20:36:53.152" v="1773" actId="20577"/>
          <ac:spMkLst>
            <pc:docMk/>
            <pc:sldMk cId="1166314390" sldId="599"/>
            <ac:spMk id="7" creationId="{00000000-0000-0000-0000-000000000000}"/>
          </ac:spMkLst>
        </pc:spChg>
        <pc:picChg chg="mod">
          <ac:chgData name="Swenson, Jody" userId="f700768a-5749-4e0f-98d7-2b523cc7d418" providerId="ADAL" clId="{ADB7C145-1626-4177-B18F-E35014A263A2}" dt="2020-08-08T20:36:45.344" v="1770" actId="1076"/>
          <ac:picMkLst>
            <pc:docMk/>
            <pc:sldMk cId="1166314390" sldId="599"/>
            <ac:picMk id="9" creationId="{4AD4062E-C00F-4B93-ACAB-EEBE1E73653D}"/>
          </ac:picMkLst>
        </pc:picChg>
      </pc:sldChg>
      <pc:sldChg chg="modSp">
        <pc:chgData name="Swenson, Jody" userId="f700768a-5749-4e0f-98d7-2b523cc7d418" providerId="ADAL" clId="{ADB7C145-1626-4177-B18F-E35014A263A2}" dt="2020-08-08T20:40:53.287" v="1808" actId="14100"/>
        <pc:sldMkLst>
          <pc:docMk/>
          <pc:sldMk cId="1760484969" sldId="600"/>
        </pc:sldMkLst>
        <pc:spChg chg="mod">
          <ac:chgData name="Swenson, Jody" userId="f700768a-5749-4e0f-98d7-2b523cc7d418" providerId="ADAL" clId="{ADB7C145-1626-4177-B18F-E35014A263A2}" dt="2020-08-08T20:40:53.287" v="1808" actId="14100"/>
          <ac:spMkLst>
            <pc:docMk/>
            <pc:sldMk cId="1760484969" sldId="600"/>
            <ac:spMk id="5" creationId="{00000000-0000-0000-0000-000000000000}"/>
          </ac:spMkLst>
        </pc:spChg>
        <pc:spChg chg="mod">
          <ac:chgData name="Swenson, Jody" userId="f700768a-5749-4e0f-98d7-2b523cc7d418" providerId="ADAL" clId="{ADB7C145-1626-4177-B18F-E35014A263A2}" dt="2020-08-08T17:27:20.443" v="0"/>
          <ac:spMkLst>
            <pc:docMk/>
            <pc:sldMk cId="1760484969" sldId="600"/>
            <ac:spMk id="67" creationId="{00000000-0000-0000-0000-000000000000}"/>
          </ac:spMkLst>
        </pc:spChg>
        <pc:picChg chg="mod">
          <ac:chgData name="Swenson, Jody" userId="f700768a-5749-4e0f-98d7-2b523cc7d418" providerId="ADAL" clId="{ADB7C145-1626-4177-B18F-E35014A263A2}" dt="2020-08-08T17:27:20.443" v="0"/>
          <ac:picMkLst>
            <pc:docMk/>
            <pc:sldMk cId="1760484969" sldId="600"/>
            <ac:picMk id="2" creationId="{DCD8A6F0-FC82-4343-9691-E9CC91549C24}"/>
          </ac:picMkLst>
        </pc:picChg>
        <pc:picChg chg="mod">
          <ac:chgData name="Swenson, Jody" userId="f700768a-5749-4e0f-98d7-2b523cc7d418" providerId="ADAL" clId="{ADB7C145-1626-4177-B18F-E35014A263A2}" dt="2020-08-08T17:27:20.443" v="0"/>
          <ac:picMkLst>
            <pc:docMk/>
            <pc:sldMk cId="1760484969" sldId="600"/>
            <ac:picMk id="6" creationId="{2AEDFD4F-347E-40F2-A134-99C2312F889F}"/>
          </ac:picMkLst>
        </pc:picChg>
      </pc:sldChg>
      <pc:sldChg chg="modSp add modAnim">
        <pc:chgData name="Swenson, Jody" userId="f700768a-5749-4e0f-98d7-2b523cc7d418" providerId="ADAL" clId="{ADB7C145-1626-4177-B18F-E35014A263A2}" dt="2020-08-08T20:17:19.892" v="1182"/>
        <pc:sldMkLst>
          <pc:docMk/>
          <pc:sldMk cId="1758654170" sldId="602"/>
        </pc:sldMkLst>
        <pc:spChg chg="mod">
          <ac:chgData name="Swenson, Jody" userId="f700768a-5749-4e0f-98d7-2b523cc7d418" providerId="ADAL" clId="{ADB7C145-1626-4177-B18F-E35014A263A2}" dt="2020-08-08T20:17:06.041" v="1181" actId="1035"/>
          <ac:spMkLst>
            <pc:docMk/>
            <pc:sldMk cId="1758654170" sldId="602"/>
            <ac:spMk id="2" creationId="{00000000-0000-0000-0000-000000000000}"/>
          </ac:spMkLst>
        </pc:spChg>
        <pc:spChg chg="mod">
          <ac:chgData name="Swenson, Jody" userId="f700768a-5749-4e0f-98d7-2b523cc7d418" providerId="ADAL" clId="{ADB7C145-1626-4177-B18F-E35014A263A2}" dt="2020-08-08T20:17:01.120" v="1178" actId="1035"/>
          <ac:spMkLst>
            <pc:docMk/>
            <pc:sldMk cId="1758654170" sldId="602"/>
            <ac:spMk id="7" creationId="{00000000-0000-0000-0000-000000000000}"/>
          </ac:spMkLst>
        </pc:spChg>
        <pc:picChg chg="mod">
          <ac:chgData name="Swenson, Jody" userId="f700768a-5749-4e0f-98d7-2b523cc7d418" providerId="ADAL" clId="{ADB7C145-1626-4177-B18F-E35014A263A2}" dt="2020-08-08T20:17:01.120" v="1178" actId="1035"/>
          <ac:picMkLst>
            <pc:docMk/>
            <pc:sldMk cId="1758654170" sldId="602"/>
            <ac:picMk id="5" creationId="{2BAEB970-C4AD-425E-A7FA-0EF1237069A4}"/>
          </ac:picMkLst>
        </pc:picChg>
      </pc:sldChg>
      <pc:sldChg chg="add">
        <pc:chgData name="Swenson, Jody" userId="f700768a-5749-4e0f-98d7-2b523cc7d418" providerId="ADAL" clId="{ADB7C145-1626-4177-B18F-E35014A263A2}" dt="2020-08-08T20:44:39.886" v="1874"/>
        <pc:sldMkLst>
          <pc:docMk/>
          <pc:sldMk cId="583772446" sldId="603"/>
        </pc:sldMkLst>
      </pc:sldChg>
      <pc:sldChg chg="addSp delSp modSp add modAnim">
        <pc:chgData name="Swenson, Jody" userId="f700768a-5749-4e0f-98d7-2b523cc7d418" providerId="ADAL" clId="{ADB7C145-1626-4177-B18F-E35014A263A2}" dt="2020-08-10T17:20:24.737" v="3036" actId="20577"/>
        <pc:sldMkLst>
          <pc:docMk/>
          <pc:sldMk cId="322137848" sldId="604"/>
        </pc:sldMkLst>
        <pc:spChg chg="mod">
          <ac:chgData name="Swenson, Jody" userId="f700768a-5749-4e0f-98d7-2b523cc7d418" providerId="ADAL" clId="{ADB7C145-1626-4177-B18F-E35014A263A2}" dt="2020-08-10T17:19:28.799" v="2970" actId="1036"/>
          <ac:spMkLst>
            <pc:docMk/>
            <pc:sldMk cId="322137848" sldId="604"/>
            <ac:spMk id="9" creationId="{00000000-0000-0000-0000-000000000000}"/>
          </ac:spMkLst>
        </pc:spChg>
        <pc:spChg chg="mod">
          <ac:chgData name="Swenson, Jody" userId="f700768a-5749-4e0f-98d7-2b523cc7d418" providerId="ADAL" clId="{ADB7C145-1626-4177-B18F-E35014A263A2}" dt="2020-08-10T17:20:24.737" v="3036" actId="20577"/>
          <ac:spMkLst>
            <pc:docMk/>
            <pc:sldMk cId="322137848" sldId="604"/>
            <ac:spMk id="10" creationId="{00000000-0000-0000-0000-000000000000}"/>
          </ac:spMkLst>
        </pc:spChg>
        <pc:spChg chg="del">
          <ac:chgData name="Swenson, Jody" userId="f700768a-5749-4e0f-98d7-2b523cc7d418" providerId="ADAL" clId="{ADB7C145-1626-4177-B18F-E35014A263A2}" dt="2020-08-10T17:05:30.832" v="2264" actId="478"/>
          <ac:spMkLst>
            <pc:docMk/>
            <pc:sldMk cId="322137848" sldId="604"/>
            <ac:spMk id="11" creationId="{00000000-0000-0000-0000-000000000000}"/>
          </ac:spMkLst>
        </pc:spChg>
        <pc:picChg chg="del">
          <ac:chgData name="Swenson, Jody" userId="f700768a-5749-4e0f-98d7-2b523cc7d418" providerId="ADAL" clId="{ADB7C145-1626-4177-B18F-E35014A263A2}" dt="2020-08-10T17:06:33.199" v="2289" actId="478"/>
          <ac:picMkLst>
            <pc:docMk/>
            <pc:sldMk cId="322137848" sldId="604"/>
            <ac:picMk id="2" creationId="{00000000-0000-0000-0000-000000000000}"/>
          </ac:picMkLst>
        </pc:picChg>
        <pc:picChg chg="add mod">
          <ac:chgData name="Swenson, Jody" userId="f700768a-5749-4e0f-98d7-2b523cc7d418" providerId="ADAL" clId="{ADB7C145-1626-4177-B18F-E35014A263A2}" dt="2020-08-10T17:19:52.526" v="2997" actId="1038"/>
          <ac:picMkLst>
            <pc:docMk/>
            <pc:sldMk cId="322137848" sldId="604"/>
            <ac:picMk id="3" creationId="{8675AEC3-59A7-4F5E-8144-5CAF9D00F7CD}"/>
          </ac:picMkLst>
        </pc:picChg>
        <pc:picChg chg="add mod">
          <ac:chgData name="Swenson, Jody" userId="f700768a-5749-4e0f-98d7-2b523cc7d418" providerId="ADAL" clId="{ADB7C145-1626-4177-B18F-E35014A263A2}" dt="2020-08-10T17:19:59.287" v="3001" actId="1038"/>
          <ac:picMkLst>
            <pc:docMk/>
            <pc:sldMk cId="322137848" sldId="604"/>
            <ac:picMk id="4" creationId="{B2AEC880-C984-4D3F-ABD6-9E37D5ACD459}"/>
          </ac:picMkLst>
        </pc:picChg>
        <pc:picChg chg="del">
          <ac:chgData name="Swenson, Jody" userId="f700768a-5749-4e0f-98d7-2b523cc7d418" providerId="ADAL" clId="{ADB7C145-1626-4177-B18F-E35014A263A2}" dt="2020-08-10T17:05:26.272" v="2263" actId="478"/>
          <ac:picMkLst>
            <pc:docMk/>
            <pc:sldMk cId="322137848" sldId="604"/>
            <ac:picMk id="6" creationId="{00000000-0000-0000-0000-000000000000}"/>
          </ac:picMkLst>
        </pc:picChg>
      </pc:sldChg>
      <pc:sldChg chg="addSp delSp modSp add modAnim">
        <pc:chgData name="Swenson, Jody" userId="f700768a-5749-4e0f-98d7-2b523cc7d418" providerId="ADAL" clId="{ADB7C145-1626-4177-B18F-E35014A263A2}" dt="2020-08-10T23:27:13.436" v="3845"/>
        <pc:sldMkLst>
          <pc:docMk/>
          <pc:sldMk cId="641860841" sldId="605"/>
        </pc:sldMkLst>
        <pc:spChg chg="mod">
          <ac:chgData name="Swenson, Jody" userId="f700768a-5749-4e0f-98d7-2b523cc7d418" providerId="ADAL" clId="{ADB7C145-1626-4177-B18F-E35014A263A2}" dt="2020-08-10T17:20:54.506" v="3050" actId="20577"/>
          <ac:spMkLst>
            <pc:docMk/>
            <pc:sldMk cId="641860841" sldId="605"/>
            <ac:spMk id="9" creationId="{00000000-0000-0000-0000-000000000000}"/>
          </ac:spMkLst>
        </pc:spChg>
        <pc:spChg chg="mod">
          <ac:chgData name="Swenson, Jody" userId="f700768a-5749-4e0f-98d7-2b523cc7d418" providerId="ADAL" clId="{ADB7C145-1626-4177-B18F-E35014A263A2}" dt="2020-08-10T23:25:41.206" v="3842" actId="20577"/>
          <ac:spMkLst>
            <pc:docMk/>
            <pc:sldMk cId="641860841" sldId="605"/>
            <ac:spMk id="10" creationId="{00000000-0000-0000-0000-000000000000}"/>
          </ac:spMkLst>
        </pc:spChg>
        <pc:picChg chg="add del mod">
          <ac:chgData name="Swenson, Jody" userId="f700768a-5749-4e0f-98d7-2b523cc7d418" providerId="ADAL" clId="{ADB7C145-1626-4177-B18F-E35014A263A2}" dt="2020-08-10T17:47:01.842" v="3105" actId="478"/>
          <ac:picMkLst>
            <pc:docMk/>
            <pc:sldMk cId="641860841" sldId="605"/>
            <ac:picMk id="2" creationId="{023F5B11-6610-4C1F-8502-2F2D7C251517}"/>
          </ac:picMkLst>
        </pc:picChg>
        <pc:picChg chg="del">
          <ac:chgData name="Swenson, Jody" userId="f700768a-5749-4e0f-98d7-2b523cc7d418" providerId="ADAL" clId="{ADB7C145-1626-4177-B18F-E35014A263A2}" dt="2020-08-10T17:41:00.280" v="3051" actId="478"/>
          <ac:picMkLst>
            <pc:docMk/>
            <pc:sldMk cId="641860841" sldId="605"/>
            <ac:picMk id="3" creationId="{8675AEC3-59A7-4F5E-8144-5CAF9D00F7CD}"/>
          </ac:picMkLst>
        </pc:picChg>
        <pc:picChg chg="del">
          <ac:chgData name="Swenson, Jody" userId="f700768a-5749-4e0f-98d7-2b523cc7d418" providerId="ADAL" clId="{ADB7C145-1626-4177-B18F-E35014A263A2}" dt="2020-08-10T17:42:25.898" v="3077" actId="478"/>
          <ac:picMkLst>
            <pc:docMk/>
            <pc:sldMk cId="641860841" sldId="605"/>
            <ac:picMk id="4" creationId="{B2AEC880-C984-4D3F-ABD6-9E37D5ACD459}"/>
          </ac:picMkLst>
        </pc:picChg>
        <pc:picChg chg="add del mod">
          <ac:chgData name="Swenson, Jody" userId="f700768a-5749-4e0f-98d7-2b523cc7d418" providerId="ADAL" clId="{ADB7C145-1626-4177-B18F-E35014A263A2}" dt="2020-08-10T17:49:25.431" v="3475" actId="478"/>
          <ac:picMkLst>
            <pc:docMk/>
            <pc:sldMk cId="641860841" sldId="605"/>
            <ac:picMk id="5" creationId="{6FA26A32-C6CC-4E65-AB36-AE2E86EA5CB9}"/>
          </ac:picMkLst>
        </pc:picChg>
        <pc:picChg chg="add mod">
          <ac:chgData name="Swenson, Jody" userId="f700768a-5749-4e0f-98d7-2b523cc7d418" providerId="ADAL" clId="{ADB7C145-1626-4177-B18F-E35014A263A2}" dt="2020-08-10T17:47:09.376" v="3109" actId="14100"/>
          <ac:picMkLst>
            <pc:docMk/>
            <pc:sldMk cId="641860841" sldId="605"/>
            <ac:picMk id="6" creationId="{75D86B55-880C-4068-A1D0-42C8BFC0596E}"/>
          </ac:picMkLst>
        </pc:picChg>
        <pc:picChg chg="add mod">
          <ac:chgData name="Swenson, Jody" userId="f700768a-5749-4e0f-98d7-2b523cc7d418" providerId="ADAL" clId="{ADB7C145-1626-4177-B18F-E35014A263A2}" dt="2020-08-10T23:25:45.067" v="3843" actId="1035"/>
          <ac:picMkLst>
            <pc:docMk/>
            <pc:sldMk cId="641860841" sldId="605"/>
            <ac:picMk id="7" creationId="{6E1C3A1A-AE8C-405C-9AD1-0652412F1906}"/>
          </ac:picMkLst>
        </pc:picChg>
      </pc:sldChg>
      <pc:sldMasterChg chg="modSp modSldLayout">
        <pc:chgData name="Swenson, Jody" userId="f700768a-5749-4e0f-98d7-2b523cc7d418" providerId="ADAL" clId="{ADB7C145-1626-4177-B18F-E35014A263A2}" dt="2020-08-08T17:27:20.443" v="0"/>
        <pc:sldMasterMkLst>
          <pc:docMk/>
          <pc:sldMasterMk cId="0" sldId="2147483809"/>
        </pc:sldMasterMkLst>
        <pc:spChg chg="mod">
          <ac:chgData name="Swenson, Jody" userId="f700768a-5749-4e0f-98d7-2b523cc7d418" providerId="ADAL" clId="{ADB7C145-1626-4177-B18F-E35014A263A2}" dt="2020-08-08T17:27:20.443" v="0"/>
          <ac:spMkLst>
            <pc:docMk/>
            <pc:sldMasterMk cId="0" sldId="2147483809"/>
            <ac:spMk id="2" creationId="{00000000-0000-0000-0000-000000000000}"/>
          </ac:spMkLst>
        </pc:spChg>
        <pc:spChg chg="mod">
          <ac:chgData name="Swenson, Jody" userId="f700768a-5749-4e0f-98d7-2b523cc7d418" providerId="ADAL" clId="{ADB7C145-1626-4177-B18F-E35014A263A2}" dt="2020-08-08T17:27:20.443" v="0"/>
          <ac:spMkLst>
            <pc:docMk/>
            <pc:sldMasterMk cId="0" sldId="2147483809"/>
            <ac:spMk id="3" creationId="{00000000-0000-0000-0000-000000000000}"/>
          </ac:spMkLst>
        </pc:spChg>
        <pc:spChg chg="mod">
          <ac:chgData name="Swenson, Jody" userId="f700768a-5749-4e0f-98d7-2b523cc7d418" providerId="ADAL" clId="{ADB7C145-1626-4177-B18F-E35014A263A2}" dt="2020-08-08T17:27:20.443" v="0"/>
          <ac:spMkLst>
            <pc:docMk/>
            <pc:sldMasterMk cId="0" sldId="2147483809"/>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ac:spMk id="8" creationId="{00000000-0000-0000-0000-000000000000}"/>
          </ac:spMkLst>
        </pc:spChg>
        <pc:spChg chg="mod">
          <ac:chgData name="Swenson, Jody" userId="f700768a-5749-4e0f-98d7-2b523cc7d418" providerId="ADAL" clId="{ADB7C145-1626-4177-B18F-E35014A263A2}" dt="2020-08-08T17:27:20.443" v="0"/>
          <ac:spMkLst>
            <pc:docMk/>
            <pc:sldMasterMk cId="0" sldId="2147483809"/>
            <ac:spMk id="9" creationId="{00000000-0000-0000-0000-000000000000}"/>
          </ac:spMkLst>
        </pc:spChg>
        <pc:picChg chg="mod">
          <ac:chgData name="Swenson, Jody" userId="f700768a-5749-4e0f-98d7-2b523cc7d418" providerId="ADAL" clId="{ADB7C145-1626-4177-B18F-E35014A263A2}" dt="2020-08-08T17:27:20.443" v="0"/>
          <ac:picMkLst>
            <pc:docMk/>
            <pc:sldMasterMk cId="0" sldId="2147483809"/>
            <ac:picMk id="7" creationId="{00000000-0000-0000-0000-000000000000}"/>
          </ac:picMkLst>
        </pc:picChg>
        <pc:sldLayoutChg chg="modSp">
          <pc:chgData name="Swenson, Jody" userId="f700768a-5749-4e0f-98d7-2b523cc7d418" providerId="ADAL" clId="{ADB7C145-1626-4177-B18F-E35014A263A2}" dt="2020-08-08T17:27:20.443" v="0"/>
          <pc:sldLayoutMkLst>
            <pc:docMk/>
            <pc:sldMasterMk cId="0" sldId="2147483809"/>
            <pc:sldLayoutMk cId="0" sldId="2147483810"/>
          </pc:sldLayoutMkLst>
          <pc:spChg chg="mod">
            <ac:chgData name="Swenson, Jody" userId="f700768a-5749-4e0f-98d7-2b523cc7d418" providerId="ADAL" clId="{ADB7C145-1626-4177-B18F-E35014A263A2}" dt="2020-08-08T17:27:20.443" v="0"/>
            <ac:spMkLst>
              <pc:docMk/>
              <pc:sldMasterMk cId="0" sldId="2147483809"/>
              <pc:sldLayoutMk cId="0" sldId="2147483810"/>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0"/>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0" sldId="2147483809"/>
            <pc:sldLayoutMk cId="0" sldId="2147483811"/>
          </pc:sldLayoutMkLst>
          <pc:spChg chg="mod">
            <ac:chgData name="Swenson, Jody" userId="f700768a-5749-4e0f-98d7-2b523cc7d418" providerId="ADAL" clId="{ADB7C145-1626-4177-B18F-E35014A263A2}" dt="2020-08-08T17:27:20.443" v="0"/>
            <ac:spMkLst>
              <pc:docMk/>
              <pc:sldMasterMk cId="0" sldId="2147483809"/>
              <pc:sldLayoutMk cId="0" sldId="2147483811"/>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1"/>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0" sldId="2147483809"/>
            <pc:sldLayoutMk cId="0" sldId="2147483812"/>
          </pc:sldLayoutMkLst>
          <pc:spChg chg="mod">
            <ac:chgData name="Swenson, Jody" userId="f700768a-5749-4e0f-98d7-2b523cc7d418" providerId="ADAL" clId="{ADB7C145-1626-4177-B18F-E35014A263A2}" dt="2020-08-08T17:27:20.443" v="0"/>
            <ac:spMkLst>
              <pc:docMk/>
              <pc:sldMasterMk cId="0" sldId="2147483809"/>
              <pc:sldLayoutMk cId="0" sldId="2147483812"/>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2"/>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0" sldId="2147483809"/>
            <pc:sldLayoutMk cId="0" sldId="2147483813"/>
          </pc:sldLayoutMkLst>
          <pc:spChg chg="mod">
            <ac:chgData name="Swenson, Jody" userId="f700768a-5749-4e0f-98d7-2b523cc7d418" providerId="ADAL" clId="{ADB7C145-1626-4177-B18F-E35014A263A2}" dt="2020-08-08T17:27:20.443" v="0"/>
            <ac:spMkLst>
              <pc:docMk/>
              <pc:sldMasterMk cId="0" sldId="2147483809"/>
              <pc:sldLayoutMk cId="0" sldId="2147483813"/>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3"/>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0" sldId="2147483809"/>
            <pc:sldLayoutMk cId="0" sldId="2147483814"/>
          </pc:sldLayoutMkLst>
          <pc:spChg chg="mod">
            <ac:chgData name="Swenson, Jody" userId="f700768a-5749-4e0f-98d7-2b523cc7d418" providerId="ADAL" clId="{ADB7C145-1626-4177-B18F-E35014A263A2}" dt="2020-08-08T17:27:20.443" v="0"/>
            <ac:spMkLst>
              <pc:docMk/>
              <pc:sldMasterMk cId="0" sldId="2147483809"/>
              <pc:sldLayoutMk cId="0" sldId="2147483814"/>
              <ac:spMk id="3"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4"/>
              <ac:spMk id="6"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4"/>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0" sldId="2147483809"/>
            <pc:sldLayoutMk cId="0" sldId="2147483815"/>
          </pc:sldLayoutMkLst>
          <pc:spChg chg="mod">
            <ac:chgData name="Swenson, Jody" userId="f700768a-5749-4e0f-98d7-2b523cc7d418" providerId="ADAL" clId="{ADB7C145-1626-4177-B18F-E35014A263A2}" dt="2020-08-08T17:27:20.443" v="0"/>
            <ac:spMkLst>
              <pc:docMk/>
              <pc:sldMasterMk cId="0" sldId="2147483809"/>
              <pc:sldLayoutMk cId="0" sldId="2147483815"/>
              <ac:spMk id="2"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4"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7"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9"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11"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12"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16"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17"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5"/>
              <ac:spMk id="18" creationId="{00000000-0000-0000-0000-000000000000}"/>
            </ac:spMkLst>
          </pc:spChg>
          <pc:cxnChg chg="mod">
            <ac:chgData name="Swenson, Jody" userId="f700768a-5749-4e0f-98d7-2b523cc7d418" providerId="ADAL" clId="{ADB7C145-1626-4177-B18F-E35014A263A2}" dt="2020-08-08T17:27:20.443" v="0"/>
            <ac:cxnSpMkLst>
              <pc:docMk/>
              <pc:sldMasterMk cId="0" sldId="2147483809"/>
              <pc:sldLayoutMk cId="0" sldId="2147483815"/>
              <ac:cxnSpMk id="13" creationId="{00000000-0000-0000-0000-000000000000}"/>
            </ac:cxnSpMkLst>
          </pc:cxnChg>
          <pc:cxnChg chg="mod">
            <ac:chgData name="Swenson, Jody" userId="f700768a-5749-4e0f-98d7-2b523cc7d418" providerId="ADAL" clId="{ADB7C145-1626-4177-B18F-E35014A263A2}" dt="2020-08-08T17:27:20.443" v="0"/>
            <ac:cxnSpMkLst>
              <pc:docMk/>
              <pc:sldMasterMk cId="0" sldId="2147483809"/>
              <pc:sldLayoutMk cId="0" sldId="2147483815"/>
              <ac:cxnSpMk id="1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0" sldId="2147483809"/>
            <pc:sldLayoutMk cId="0" sldId="2147483816"/>
          </pc:sldLayoutMkLst>
          <pc:spChg chg="mod">
            <ac:chgData name="Swenson, Jody" userId="f700768a-5749-4e0f-98d7-2b523cc7d418" providerId="ADAL" clId="{ADB7C145-1626-4177-B18F-E35014A263A2}" dt="2020-08-08T17:27:20.443" v="0"/>
            <ac:spMkLst>
              <pc:docMk/>
              <pc:sldMasterMk cId="0" sldId="2147483809"/>
              <pc:sldLayoutMk cId="0" sldId="2147483816"/>
              <ac:spMk id="2"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4"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6"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7"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8"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6"/>
              <ac:spMk id="12" creationId="{00000000-0000-0000-0000-000000000000}"/>
            </ac:spMkLst>
          </pc:spChg>
          <pc:cxnChg chg="mod">
            <ac:chgData name="Swenson, Jody" userId="f700768a-5749-4e0f-98d7-2b523cc7d418" providerId="ADAL" clId="{ADB7C145-1626-4177-B18F-E35014A263A2}" dt="2020-08-08T17:27:20.443" v="0"/>
            <ac:cxnSpMkLst>
              <pc:docMk/>
              <pc:sldMasterMk cId="0" sldId="2147483809"/>
              <pc:sldLayoutMk cId="0" sldId="2147483816"/>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0" sldId="2147483809"/>
            <pc:sldLayoutMk cId="0" sldId="2147483817"/>
          </pc:sldLayoutMkLst>
          <pc:spChg chg="mod">
            <ac:chgData name="Swenson, Jody" userId="f700768a-5749-4e0f-98d7-2b523cc7d418" providerId="ADAL" clId="{ADB7C145-1626-4177-B18F-E35014A263A2}" dt="2020-08-08T17:27:20.443" v="0"/>
            <ac:spMkLst>
              <pc:docMk/>
              <pc:sldMasterMk cId="0" sldId="2147483809"/>
              <pc:sldLayoutMk cId="0" sldId="2147483817"/>
              <ac:spMk id="2"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4"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5"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6"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7"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8"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0" sldId="2147483817"/>
              <ac:spMk id="12" creationId="{00000000-0000-0000-0000-000000000000}"/>
            </ac:spMkLst>
          </pc:spChg>
          <pc:cxnChg chg="mod">
            <ac:chgData name="Swenson, Jody" userId="f700768a-5749-4e0f-98d7-2b523cc7d418" providerId="ADAL" clId="{ADB7C145-1626-4177-B18F-E35014A263A2}" dt="2020-08-08T17:27:20.443" v="0"/>
            <ac:cxnSpMkLst>
              <pc:docMk/>
              <pc:sldMasterMk cId="0" sldId="2147483809"/>
              <pc:sldLayoutMk cId="0" sldId="2147483817"/>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0" sldId="2147483809"/>
            <pc:sldLayoutMk cId="4081612511" sldId="2147483818"/>
          </pc:sldLayoutMkLst>
          <pc:spChg chg="mod">
            <ac:chgData name="Swenson, Jody" userId="f700768a-5749-4e0f-98d7-2b523cc7d418" providerId="ADAL" clId="{ADB7C145-1626-4177-B18F-E35014A263A2}" dt="2020-08-08T17:27:20.443" v="0"/>
            <ac:spMkLst>
              <pc:docMk/>
              <pc:sldMasterMk cId="0" sldId="2147483809"/>
              <pc:sldLayoutMk cId="4081612511" sldId="2147483818"/>
              <ac:spMk id="4" creationId="{00000000-0000-0000-0000-000000000000}"/>
            </ac:spMkLst>
          </pc:spChg>
          <pc:spChg chg="mod">
            <ac:chgData name="Swenson, Jody" userId="f700768a-5749-4e0f-98d7-2b523cc7d418" providerId="ADAL" clId="{ADB7C145-1626-4177-B18F-E35014A263A2}" dt="2020-08-08T17:27:20.443" v="0"/>
            <ac:spMkLst>
              <pc:docMk/>
              <pc:sldMasterMk cId="0" sldId="2147483809"/>
              <pc:sldLayoutMk cId="4081612511" sldId="2147483818"/>
              <ac:spMk id="6"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3956252073" sldId="2147483833"/>
        </pc:sldMasterMkLst>
        <pc:spChg chg="mod">
          <ac:chgData name="Swenson, Jody" userId="f700768a-5749-4e0f-98d7-2b523cc7d418" providerId="ADAL" clId="{ADB7C145-1626-4177-B18F-E35014A263A2}" dt="2020-08-08T17:27:20.443" v="0"/>
          <ac:spMkLst>
            <pc:docMk/>
            <pc:sldMasterMk cId="3956252073" sldId="2147483833"/>
            <ac:spMk id="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ac:spMk id="3"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ac:spMk id="8"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ac:spMk id="9" creationId="{00000000-0000-0000-0000-000000000000}"/>
          </ac:spMkLst>
        </pc:spChg>
        <pc:picChg chg="mod">
          <ac:chgData name="Swenson, Jody" userId="f700768a-5749-4e0f-98d7-2b523cc7d418" providerId="ADAL" clId="{ADB7C145-1626-4177-B18F-E35014A263A2}" dt="2020-08-08T17:27:20.443" v="0"/>
          <ac:picMkLst>
            <pc:docMk/>
            <pc:sldMasterMk cId="3956252073" sldId="2147483833"/>
            <ac:picMk id="7" creationId="{00000000-0000-0000-0000-000000000000}"/>
          </ac:picMkLst>
        </pc:picChg>
        <pc:sldLayoutChg chg="modSp">
          <pc:chgData name="Swenson, Jody" userId="f700768a-5749-4e0f-98d7-2b523cc7d418" providerId="ADAL" clId="{ADB7C145-1626-4177-B18F-E35014A263A2}" dt="2020-08-08T17:27:20.443" v="0"/>
          <pc:sldLayoutMkLst>
            <pc:docMk/>
            <pc:sldMasterMk cId="3956252073" sldId="2147483833"/>
            <pc:sldLayoutMk cId="488832102" sldId="2147483834"/>
          </pc:sldLayoutMkLst>
          <pc:spChg chg="mod">
            <ac:chgData name="Swenson, Jody" userId="f700768a-5749-4e0f-98d7-2b523cc7d418" providerId="ADAL" clId="{ADB7C145-1626-4177-B18F-E35014A263A2}" dt="2020-08-08T17:27:20.443" v="0"/>
            <ac:spMkLst>
              <pc:docMk/>
              <pc:sldMasterMk cId="3956252073" sldId="2147483833"/>
              <pc:sldLayoutMk cId="488832102" sldId="2147483834"/>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88832102" sldId="2147483834"/>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213671684" sldId="2147483835"/>
          </pc:sldLayoutMkLst>
          <pc:spChg chg="mod">
            <ac:chgData name="Swenson, Jody" userId="f700768a-5749-4e0f-98d7-2b523cc7d418" providerId="ADAL" clId="{ADB7C145-1626-4177-B18F-E35014A263A2}" dt="2020-08-08T17:27:20.443" v="0"/>
            <ac:spMkLst>
              <pc:docMk/>
              <pc:sldMasterMk cId="3956252073" sldId="2147483833"/>
              <pc:sldLayoutMk cId="213671684" sldId="2147483835"/>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213671684" sldId="2147483835"/>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2601966664" sldId="2147483836"/>
          </pc:sldLayoutMkLst>
          <pc:spChg chg="mod">
            <ac:chgData name="Swenson, Jody" userId="f700768a-5749-4e0f-98d7-2b523cc7d418" providerId="ADAL" clId="{ADB7C145-1626-4177-B18F-E35014A263A2}" dt="2020-08-08T17:27:20.443" v="0"/>
            <ac:spMkLst>
              <pc:docMk/>
              <pc:sldMasterMk cId="3956252073" sldId="2147483833"/>
              <pc:sldLayoutMk cId="2601966664" sldId="2147483836"/>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2601966664" sldId="2147483836"/>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157412980" sldId="2147483837"/>
          </pc:sldLayoutMkLst>
          <pc:spChg chg="mod">
            <ac:chgData name="Swenson, Jody" userId="f700768a-5749-4e0f-98d7-2b523cc7d418" providerId="ADAL" clId="{ADB7C145-1626-4177-B18F-E35014A263A2}" dt="2020-08-08T17:27:20.443" v="0"/>
            <ac:spMkLst>
              <pc:docMk/>
              <pc:sldMasterMk cId="3956252073" sldId="2147483833"/>
              <pc:sldLayoutMk cId="157412980" sldId="2147483837"/>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57412980" sldId="2147483837"/>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1163077929" sldId="2147483838"/>
          </pc:sldLayoutMkLst>
          <pc:spChg chg="mod">
            <ac:chgData name="Swenson, Jody" userId="f700768a-5749-4e0f-98d7-2b523cc7d418" providerId="ADAL" clId="{ADB7C145-1626-4177-B18F-E35014A263A2}" dt="2020-08-08T17:27:20.443" v="0"/>
            <ac:spMkLst>
              <pc:docMk/>
              <pc:sldMasterMk cId="3956252073" sldId="2147483833"/>
              <pc:sldLayoutMk cId="1163077929" sldId="2147483838"/>
              <ac:spMk id="3"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163077929" sldId="2147483838"/>
              <ac:spMk id="6"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163077929" sldId="2147483838"/>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4075225762" sldId="2147483839"/>
          </pc:sldLayoutMkLst>
          <pc:spChg chg="mod">
            <ac:chgData name="Swenson, Jody" userId="f700768a-5749-4e0f-98d7-2b523cc7d418" providerId="ADAL" clId="{ADB7C145-1626-4177-B18F-E35014A263A2}" dt="2020-08-08T17:27:20.443" v="0"/>
            <ac:spMkLst>
              <pc:docMk/>
              <pc:sldMasterMk cId="3956252073" sldId="2147483833"/>
              <pc:sldLayoutMk cId="4075225762" sldId="2147483839"/>
              <ac:spMk id="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4"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7"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9"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11"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1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16"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17"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4075225762" sldId="2147483839"/>
              <ac:spMk id="18" creationId="{00000000-0000-0000-0000-000000000000}"/>
            </ac:spMkLst>
          </pc:spChg>
          <pc:cxnChg chg="mod">
            <ac:chgData name="Swenson, Jody" userId="f700768a-5749-4e0f-98d7-2b523cc7d418" providerId="ADAL" clId="{ADB7C145-1626-4177-B18F-E35014A263A2}" dt="2020-08-08T17:27:20.443" v="0"/>
            <ac:cxnSpMkLst>
              <pc:docMk/>
              <pc:sldMasterMk cId="3956252073" sldId="2147483833"/>
              <pc:sldLayoutMk cId="4075225762" sldId="2147483839"/>
              <ac:cxnSpMk id="13" creationId="{00000000-0000-0000-0000-000000000000}"/>
            </ac:cxnSpMkLst>
          </pc:cxnChg>
          <pc:cxnChg chg="mod">
            <ac:chgData name="Swenson, Jody" userId="f700768a-5749-4e0f-98d7-2b523cc7d418" providerId="ADAL" clId="{ADB7C145-1626-4177-B18F-E35014A263A2}" dt="2020-08-08T17:27:20.443" v="0"/>
            <ac:cxnSpMkLst>
              <pc:docMk/>
              <pc:sldMasterMk cId="3956252073" sldId="2147483833"/>
              <pc:sldLayoutMk cId="4075225762" sldId="2147483839"/>
              <ac:cxnSpMk id="1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3956252073" sldId="2147483833"/>
            <pc:sldLayoutMk cId="1278153502" sldId="2147483840"/>
          </pc:sldLayoutMkLst>
          <pc:spChg chg="mod">
            <ac:chgData name="Swenson, Jody" userId="f700768a-5749-4e0f-98d7-2b523cc7d418" providerId="ADAL" clId="{ADB7C145-1626-4177-B18F-E35014A263A2}" dt="2020-08-08T17:27:20.443" v="0"/>
            <ac:spMkLst>
              <pc:docMk/>
              <pc:sldMasterMk cId="3956252073" sldId="2147483833"/>
              <pc:sldLayoutMk cId="1278153502" sldId="2147483840"/>
              <ac:spMk id="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4"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6"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7"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8"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278153502" sldId="2147483840"/>
              <ac:spMk id="12" creationId="{00000000-0000-0000-0000-000000000000}"/>
            </ac:spMkLst>
          </pc:spChg>
          <pc:cxnChg chg="mod">
            <ac:chgData name="Swenson, Jody" userId="f700768a-5749-4e0f-98d7-2b523cc7d418" providerId="ADAL" clId="{ADB7C145-1626-4177-B18F-E35014A263A2}" dt="2020-08-08T17:27:20.443" v="0"/>
            <ac:cxnSpMkLst>
              <pc:docMk/>
              <pc:sldMasterMk cId="3956252073" sldId="2147483833"/>
              <pc:sldLayoutMk cId="1278153502" sldId="2147483840"/>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3956252073" sldId="2147483833"/>
            <pc:sldLayoutMk cId="3077117179" sldId="2147483841"/>
          </pc:sldLayoutMkLst>
          <pc:spChg chg="mod">
            <ac:chgData name="Swenson, Jody" userId="f700768a-5749-4e0f-98d7-2b523cc7d418" providerId="ADAL" clId="{ADB7C145-1626-4177-B18F-E35014A263A2}" dt="2020-08-08T17:27:20.443" v="0"/>
            <ac:spMkLst>
              <pc:docMk/>
              <pc:sldMasterMk cId="3956252073" sldId="2147483833"/>
              <pc:sldLayoutMk cId="3077117179" sldId="2147483841"/>
              <ac:spMk id="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4"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5"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6"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7"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8"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077117179" sldId="2147483841"/>
              <ac:spMk id="12" creationId="{00000000-0000-0000-0000-000000000000}"/>
            </ac:spMkLst>
          </pc:spChg>
          <pc:cxnChg chg="mod">
            <ac:chgData name="Swenson, Jody" userId="f700768a-5749-4e0f-98d7-2b523cc7d418" providerId="ADAL" clId="{ADB7C145-1626-4177-B18F-E35014A263A2}" dt="2020-08-08T17:27:20.443" v="0"/>
            <ac:cxnSpMkLst>
              <pc:docMk/>
              <pc:sldMasterMk cId="3956252073" sldId="2147483833"/>
              <pc:sldLayoutMk cId="3077117179" sldId="2147483841"/>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3956252073" sldId="2147483833"/>
            <pc:sldLayoutMk cId="3178665144" sldId="2147483842"/>
          </pc:sldLayoutMkLst>
          <pc:spChg chg="mod">
            <ac:chgData name="Swenson, Jody" userId="f700768a-5749-4e0f-98d7-2b523cc7d418" providerId="ADAL" clId="{ADB7C145-1626-4177-B18F-E35014A263A2}" dt="2020-08-08T17:27:20.443" v="0"/>
            <ac:spMkLst>
              <pc:docMk/>
              <pc:sldMasterMk cId="3956252073" sldId="2147483833"/>
              <pc:sldLayoutMk cId="3178665144" sldId="2147483842"/>
              <ac:spMk id="3"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3178665144" sldId="2147483842"/>
              <ac:spMk id="5"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796112579" sldId="2147483845"/>
          </pc:sldLayoutMkLst>
          <pc:spChg chg="mod">
            <ac:chgData name="Swenson, Jody" userId="f700768a-5749-4e0f-98d7-2b523cc7d418" providerId="ADAL" clId="{ADB7C145-1626-4177-B18F-E35014A263A2}" dt="2020-08-08T17:27:20.443" v="0"/>
            <ac:spMkLst>
              <pc:docMk/>
              <pc:sldMasterMk cId="3956252073" sldId="2147483833"/>
              <pc:sldLayoutMk cId="796112579" sldId="2147483845"/>
              <ac:spMk id="2"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796112579" sldId="2147483845"/>
              <ac:spMk id="3"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796112579" sldId="2147483845"/>
              <ac:spMk id="4"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796112579" sldId="2147483845"/>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3956252073" sldId="2147483833"/>
            <pc:sldLayoutMk cId="1844969215" sldId="2147483846"/>
          </pc:sldLayoutMkLst>
          <pc:spChg chg="mod">
            <ac:chgData name="Swenson, Jody" userId="f700768a-5749-4e0f-98d7-2b523cc7d418" providerId="ADAL" clId="{ADB7C145-1626-4177-B18F-E35014A263A2}" dt="2020-08-08T17:27:20.443" v="0"/>
            <ac:spMkLst>
              <pc:docMk/>
              <pc:sldMasterMk cId="3956252073" sldId="2147483833"/>
              <pc:sldLayoutMk cId="1844969215" sldId="2147483846"/>
              <ac:spMk id="4" creationId="{00000000-0000-0000-0000-000000000000}"/>
            </ac:spMkLst>
          </pc:spChg>
          <pc:spChg chg="mod">
            <ac:chgData name="Swenson, Jody" userId="f700768a-5749-4e0f-98d7-2b523cc7d418" providerId="ADAL" clId="{ADB7C145-1626-4177-B18F-E35014A263A2}" dt="2020-08-08T17:27:20.443" v="0"/>
            <ac:spMkLst>
              <pc:docMk/>
              <pc:sldMasterMk cId="3956252073" sldId="2147483833"/>
              <pc:sldLayoutMk cId="1844969215" sldId="2147483846"/>
              <ac:spMk id="6"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2110503819" sldId="2147483847"/>
        </pc:sldMasterMkLst>
        <pc:spChg chg="mod">
          <ac:chgData name="Swenson, Jody" userId="f700768a-5749-4e0f-98d7-2b523cc7d418" providerId="ADAL" clId="{ADB7C145-1626-4177-B18F-E35014A263A2}" dt="2020-08-08T17:27:20.443" v="0"/>
          <ac:spMkLst>
            <pc:docMk/>
            <pc:sldMasterMk cId="2110503819" sldId="2147483847"/>
            <ac:spMk id="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ac:spMk id="3"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ac:spMk id="8"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ac:spMk id="9" creationId="{00000000-0000-0000-0000-000000000000}"/>
          </ac:spMkLst>
        </pc:spChg>
        <pc:picChg chg="mod">
          <ac:chgData name="Swenson, Jody" userId="f700768a-5749-4e0f-98d7-2b523cc7d418" providerId="ADAL" clId="{ADB7C145-1626-4177-B18F-E35014A263A2}" dt="2020-08-08T17:27:20.443" v="0"/>
          <ac:picMkLst>
            <pc:docMk/>
            <pc:sldMasterMk cId="2110503819" sldId="2147483847"/>
            <ac:picMk id="7" creationId="{00000000-0000-0000-0000-000000000000}"/>
          </ac:picMkLst>
        </pc:picChg>
        <pc:sldLayoutChg chg="modSp">
          <pc:chgData name="Swenson, Jody" userId="f700768a-5749-4e0f-98d7-2b523cc7d418" providerId="ADAL" clId="{ADB7C145-1626-4177-B18F-E35014A263A2}" dt="2020-08-08T17:27:20.443" v="0"/>
          <pc:sldLayoutMkLst>
            <pc:docMk/>
            <pc:sldMasterMk cId="2110503819" sldId="2147483847"/>
            <pc:sldLayoutMk cId="3203583159" sldId="2147483848"/>
          </pc:sldLayoutMkLst>
          <pc:spChg chg="mod">
            <ac:chgData name="Swenson, Jody" userId="f700768a-5749-4e0f-98d7-2b523cc7d418" providerId="ADAL" clId="{ADB7C145-1626-4177-B18F-E35014A263A2}" dt="2020-08-08T17:27:20.443" v="0"/>
            <ac:spMkLst>
              <pc:docMk/>
              <pc:sldMasterMk cId="2110503819" sldId="2147483847"/>
              <pc:sldLayoutMk cId="3203583159" sldId="2147483848"/>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3203583159" sldId="2147483848"/>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1530396115" sldId="2147483849"/>
          </pc:sldLayoutMkLst>
          <pc:spChg chg="mod">
            <ac:chgData name="Swenson, Jody" userId="f700768a-5749-4e0f-98d7-2b523cc7d418" providerId="ADAL" clId="{ADB7C145-1626-4177-B18F-E35014A263A2}" dt="2020-08-08T17:27:20.443" v="0"/>
            <ac:spMkLst>
              <pc:docMk/>
              <pc:sldMasterMk cId="2110503819" sldId="2147483847"/>
              <pc:sldLayoutMk cId="1530396115" sldId="2147483849"/>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530396115" sldId="2147483849"/>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2473365507" sldId="2147483850"/>
          </pc:sldLayoutMkLst>
          <pc:spChg chg="mod">
            <ac:chgData name="Swenson, Jody" userId="f700768a-5749-4e0f-98d7-2b523cc7d418" providerId="ADAL" clId="{ADB7C145-1626-4177-B18F-E35014A263A2}" dt="2020-08-08T17:27:20.443" v="0"/>
            <ac:spMkLst>
              <pc:docMk/>
              <pc:sldMasterMk cId="2110503819" sldId="2147483847"/>
              <pc:sldLayoutMk cId="2473365507" sldId="2147483850"/>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73365507" sldId="2147483850"/>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2924722294" sldId="2147483851"/>
          </pc:sldLayoutMkLst>
          <pc:spChg chg="mod">
            <ac:chgData name="Swenson, Jody" userId="f700768a-5749-4e0f-98d7-2b523cc7d418" providerId="ADAL" clId="{ADB7C145-1626-4177-B18F-E35014A263A2}" dt="2020-08-08T17:27:20.443" v="0"/>
            <ac:spMkLst>
              <pc:docMk/>
              <pc:sldMasterMk cId="2110503819" sldId="2147483847"/>
              <pc:sldLayoutMk cId="2924722294" sldId="2147483851"/>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924722294" sldId="2147483851"/>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2432746143" sldId="2147483852"/>
          </pc:sldLayoutMkLst>
          <pc:spChg chg="mod">
            <ac:chgData name="Swenson, Jody" userId="f700768a-5749-4e0f-98d7-2b523cc7d418" providerId="ADAL" clId="{ADB7C145-1626-4177-B18F-E35014A263A2}" dt="2020-08-08T17:27:20.443" v="0"/>
            <ac:spMkLst>
              <pc:docMk/>
              <pc:sldMasterMk cId="2110503819" sldId="2147483847"/>
              <pc:sldLayoutMk cId="2432746143" sldId="2147483852"/>
              <ac:spMk id="3"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32746143" sldId="2147483852"/>
              <ac:spMk id="6"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32746143" sldId="2147483852"/>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576598009" sldId="2147483853"/>
          </pc:sldLayoutMkLst>
          <pc:spChg chg="mod">
            <ac:chgData name="Swenson, Jody" userId="f700768a-5749-4e0f-98d7-2b523cc7d418" providerId="ADAL" clId="{ADB7C145-1626-4177-B18F-E35014A263A2}" dt="2020-08-08T17:27:20.443" v="0"/>
            <ac:spMkLst>
              <pc:docMk/>
              <pc:sldMasterMk cId="2110503819" sldId="2147483847"/>
              <pc:sldLayoutMk cId="576598009" sldId="2147483853"/>
              <ac:spMk id="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4"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7"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9"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11"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1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16"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17"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576598009" sldId="2147483853"/>
              <ac:spMk id="18" creationId="{00000000-0000-0000-0000-000000000000}"/>
            </ac:spMkLst>
          </pc:spChg>
          <pc:cxnChg chg="mod">
            <ac:chgData name="Swenson, Jody" userId="f700768a-5749-4e0f-98d7-2b523cc7d418" providerId="ADAL" clId="{ADB7C145-1626-4177-B18F-E35014A263A2}" dt="2020-08-08T17:27:20.443" v="0"/>
            <ac:cxnSpMkLst>
              <pc:docMk/>
              <pc:sldMasterMk cId="2110503819" sldId="2147483847"/>
              <pc:sldLayoutMk cId="576598009" sldId="2147483853"/>
              <ac:cxnSpMk id="13" creationId="{00000000-0000-0000-0000-000000000000}"/>
            </ac:cxnSpMkLst>
          </pc:cxnChg>
          <pc:cxnChg chg="mod">
            <ac:chgData name="Swenson, Jody" userId="f700768a-5749-4e0f-98d7-2b523cc7d418" providerId="ADAL" clId="{ADB7C145-1626-4177-B18F-E35014A263A2}" dt="2020-08-08T17:27:20.443" v="0"/>
            <ac:cxnSpMkLst>
              <pc:docMk/>
              <pc:sldMasterMk cId="2110503819" sldId="2147483847"/>
              <pc:sldLayoutMk cId="576598009" sldId="2147483853"/>
              <ac:cxnSpMk id="1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2110503819" sldId="2147483847"/>
            <pc:sldLayoutMk cId="2485916170" sldId="2147483854"/>
          </pc:sldLayoutMkLst>
          <pc:spChg chg="mod">
            <ac:chgData name="Swenson, Jody" userId="f700768a-5749-4e0f-98d7-2b523cc7d418" providerId="ADAL" clId="{ADB7C145-1626-4177-B18F-E35014A263A2}" dt="2020-08-08T17:27:20.443" v="0"/>
            <ac:spMkLst>
              <pc:docMk/>
              <pc:sldMasterMk cId="2110503819" sldId="2147483847"/>
              <pc:sldLayoutMk cId="2485916170" sldId="2147483854"/>
              <ac:spMk id="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4"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6"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7"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8"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2485916170" sldId="2147483854"/>
              <ac:spMk id="12" creationId="{00000000-0000-0000-0000-000000000000}"/>
            </ac:spMkLst>
          </pc:spChg>
          <pc:cxnChg chg="mod">
            <ac:chgData name="Swenson, Jody" userId="f700768a-5749-4e0f-98d7-2b523cc7d418" providerId="ADAL" clId="{ADB7C145-1626-4177-B18F-E35014A263A2}" dt="2020-08-08T17:27:20.443" v="0"/>
            <ac:cxnSpMkLst>
              <pc:docMk/>
              <pc:sldMasterMk cId="2110503819" sldId="2147483847"/>
              <pc:sldLayoutMk cId="2485916170" sldId="2147483854"/>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2110503819" sldId="2147483847"/>
            <pc:sldLayoutMk cId="1963301630" sldId="2147483855"/>
          </pc:sldLayoutMkLst>
          <pc:spChg chg="mod">
            <ac:chgData name="Swenson, Jody" userId="f700768a-5749-4e0f-98d7-2b523cc7d418" providerId="ADAL" clId="{ADB7C145-1626-4177-B18F-E35014A263A2}" dt="2020-08-08T17:27:20.443" v="0"/>
            <ac:spMkLst>
              <pc:docMk/>
              <pc:sldMasterMk cId="2110503819" sldId="2147483847"/>
              <pc:sldLayoutMk cId="1963301630" sldId="2147483855"/>
              <ac:spMk id="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4"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5"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6"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7"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8"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963301630" sldId="2147483855"/>
              <ac:spMk id="12" creationId="{00000000-0000-0000-0000-000000000000}"/>
            </ac:spMkLst>
          </pc:spChg>
          <pc:cxnChg chg="mod">
            <ac:chgData name="Swenson, Jody" userId="f700768a-5749-4e0f-98d7-2b523cc7d418" providerId="ADAL" clId="{ADB7C145-1626-4177-B18F-E35014A263A2}" dt="2020-08-08T17:27:20.443" v="0"/>
            <ac:cxnSpMkLst>
              <pc:docMk/>
              <pc:sldMasterMk cId="2110503819" sldId="2147483847"/>
              <pc:sldLayoutMk cId="1963301630" sldId="2147483855"/>
              <ac:cxnSpMk id="9" creationId="{00000000-0000-0000-0000-000000000000}"/>
            </ac:cxnSpMkLst>
          </pc:cxnChg>
        </pc:sldLayoutChg>
        <pc:sldLayoutChg chg="modSp">
          <pc:chgData name="Swenson, Jody" userId="f700768a-5749-4e0f-98d7-2b523cc7d418" providerId="ADAL" clId="{ADB7C145-1626-4177-B18F-E35014A263A2}" dt="2020-08-08T17:27:20.443" v="0"/>
          <pc:sldLayoutMkLst>
            <pc:docMk/>
            <pc:sldMasterMk cId="2110503819" sldId="2147483847"/>
            <pc:sldLayoutMk cId="3471648482" sldId="2147483856"/>
          </pc:sldLayoutMkLst>
          <pc:spChg chg="mod">
            <ac:chgData name="Swenson, Jody" userId="f700768a-5749-4e0f-98d7-2b523cc7d418" providerId="ADAL" clId="{ADB7C145-1626-4177-B18F-E35014A263A2}" dt="2020-08-08T17:27:20.443" v="0"/>
            <ac:spMkLst>
              <pc:docMk/>
              <pc:sldMasterMk cId="2110503819" sldId="2147483847"/>
              <pc:sldLayoutMk cId="3471648482" sldId="2147483856"/>
              <ac:spMk id="3"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3471648482" sldId="2147483856"/>
              <ac:spMk id="5"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110503819" sldId="2147483847"/>
            <pc:sldLayoutMk cId="1774897416" sldId="2147483857"/>
          </pc:sldLayoutMkLst>
          <pc:spChg chg="mod">
            <ac:chgData name="Swenson, Jody" userId="f700768a-5749-4e0f-98d7-2b523cc7d418" providerId="ADAL" clId="{ADB7C145-1626-4177-B18F-E35014A263A2}" dt="2020-08-08T17:27:20.443" v="0"/>
            <ac:spMkLst>
              <pc:docMk/>
              <pc:sldMasterMk cId="2110503819" sldId="2147483847"/>
              <pc:sldLayoutMk cId="1774897416" sldId="2147483857"/>
              <ac:spMk id="2"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774897416" sldId="2147483857"/>
              <ac:spMk id="3"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774897416" sldId="2147483857"/>
              <ac:spMk id="4" creationId="{00000000-0000-0000-0000-000000000000}"/>
            </ac:spMkLst>
          </pc:spChg>
          <pc:spChg chg="mod">
            <ac:chgData name="Swenson, Jody" userId="f700768a-5749-4e0f-98d7-2b523cc7d418" providerId="ADAL" clId="{ADB7C145-1626-4177-B18F-E35014A263A2}" dt="2020-08-08T17:27:20.443" v="0"/>
            <ac:spMkLst>
              <pc:docMk/>
              <pc:sldMasterMk cId="2110503819" sldId="2147483847"/>
              <pc:sldLayoutMk cId="1774897416" sldId="2147483857"/>
              <ac:spMk id="6"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2978716964" sldId="2147483858"/>
        </pc:sldMasterMkLst>
        <pc:spChg chg="mod">
          <ac:chgData name="Swenson, Jody" userId="f700768a-5749-4e0f-98d7-2b523cc7d418" providerId="ADAL" clId="{ADB7C145-1626-4177-B18F-E35014A263A2}" dt="2020-08-08T17:27:20.443" v="0"/>
          <ac:spMkLst>
            <pc:docMk/>
            <pc:sldMasterMk cId="2978716964" sldId="2147483858"/>
            <ac:spMk id="2"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2978716964" sldId="2147483858"/>
            <pc:sldLayoutMk cId="4202765331" sldId="2147483859"/>
          </pc:sldLayoutMkLst>
          <pc:spChg chg="mod">
            <ac:chgData name="Swenson, Jody" userId="f700768a-5749-4e0f-98d7-2b523cc7d418" providerId="ADAL" clId="{ADB7C145-1626-4177-B18F-E35014A263A2}" dt="2020-08-08T17:27:20.443" v="0"/>
            <ac:spMkLst>
              <pc:docMk/>
              <pc:sldMasterMk cId="2978716964" sldId="2147483858"/>
              <pc:sldLayoutMk cId="4202765331" sldId="2147483859"/>
              <ac:spMk id="2"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4202765331" sldId="2147483859"/>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3853500269" sldId="2147483860"/>
          </pc:sldLayoutMkLst>
          <pc:spChg chg="mod">
            <ac:chgData name="Swenson, Jody" userId="f700768a-5749-4e0f-98d7-2b523cc7d418" providerId="ADAL" clId="{ADB7C145-1626-4177-B18F-E35014A263A2}" dt="2020-08-08T17:27:20.443" v="0"/>
            <ac:spMkLst>
              <pc:docMk/>
              <pc:sldMasterMk cId="2978716964" sldId="2147483858"/>
              <pc:sldLayoutMk cId="3853500269" sldId="2147483860"/>
              <ac:spMk id="2"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853500269" sldId="2147483860"/>
              <ac:spMk id="3"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853500269" sldId="2147483860"/>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842716867" sldId="2147483861"/>
          </pc:sldLayoutMkLst>
          <pc:spChg chg="mod">
            <ac:chgData name="Swenson, Jody" userId="f700768a-5749-4e0f-98d7-2b523cc7d418" providerId="ADAL" clId="{ADB7C145-1626-4177-B18F-E35014A263A2}" dt="2020-08-08T17:27:20.443" v="0"/>
            <ac:spMkLst>
              <pc:docMk/>
              <pc:sldMasterMk cId="2978716964" sldId="2147483858"/>
              <pc:sldLayoutMk cId="1842716867" sldId="2147483861"/>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293715926" sldId="2147483862"/>
          </pc:sldLayoutMkLst>
          <pc:spChg chg="mod">
            <ac:chgData name="Swenson, Jody" userId="f700768a-5749-4e0f-98d7-2b523cc7d418" providerId="ADAL" clId="{ADB7C145-1626-4177-B18F-E35014A263A2}" dt="2020-08-08T17:27:20.443" v="0"/>
            <ac:spMkLst>
              <pc:docMk/>
              <pc:sldMasterMk cId="2978716964" sldId="2147483858"/>
              <pc:sldLayoutMk cId="293715926" sldId="2147483862"/>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453602299" sldId="2147483863"/>
          </pc:sldLayoutMkLst>
          <pc:spChg chg="mod">
            <ac:chgData name="Swenson, Jody" userId="f700768a-5749-4e0f-98d7-2b523cc7d418" providerId="ADAL" clId="{ADB7C145-1626-4177-B18F-E35014A263A2}" dt="2020-08-08T17:27:20.443" v="0"/>
            <ac:spMkLst>
              <pc:docMk/>
              <pc:sldMasterMk cId="2978716964" sldId="2147483858"/>
              <pc:sldLayoutMk cId="1453602299" sldId="2147483863"/>
              <ac:spMk id="3"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1453602299" sldId="2147483863"/>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3116191449" sldId="2147483864"/>
          </pc:sldLayoutMkLst>
          <pc:spChg chg="mod">
            <ac:chgData name="Swenson, Jody" userId="f700768a-5749-4e0f-98d7-2b523cc7d418" providerId="ADAL" clId="{ADB7C145-1626-4177-B18F-E35014A263A2}" dt="2020-08-08T17:27:20.443" v="0"/>
            <ac:spMkLst>
              <pc:docMk/>
              <pc:sldMasterMk cId="2978716964" sldId="2147483858"/>
              <pc:sldLayoutMk cId="3116191449" sldId="2147483864"/>
              <ac:spMk id="3"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116191449" sldId="2147483864"/>
              <ac:spMk id="4"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116191449" sldId="2147483864"/>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116191449" sldId="2147483864"/>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454450982" sldId="2147483868"/>
          </pc:sldLayoutMkLst>
          <pc:spChg chg="mod">
            <ac:chgData name="Swenson, Jody" userId="f700768a-5749-4e0f-98d7-2b523cc7d418" providerId="ADAL" clId="{ADB7C145-1626-4177-B18F-E35014A263A2}" dt="2020-08-08T17:27:20.443" v="0"/>
            <ac:spMkLst>
              <pc:docMk/>
              <pc:sldMasterMk cId="2978716964" sldId="2147483858"/>
              <pc:sldLayoutMk cId="1454450982" sldId="2147483868"/>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375766973" sldId="2147483869"/>
          </pc:sldLayoutMkLst>
          <pc:spChg chg="mod">
            <ac:chgData name="Swenson, Jody" userId="f700768a-5749-4e0f-98d7-2b523cc7d418" providerId="ADAL" clId="{ADB7C145-1626-4177-B18F-E35014A263A2}" dt="2020-08-08T17:27:20.443" v="0"/>
            <ac:spMkLst>
              <pc:docMk/>
              <pc:sldMasterMk cId="2978716964" sldId="2147483858"/>
              <pc:sldLayoutMk cId="1375766973" sldId="2147483869"/>
              <ac:spMk id="4"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1375766973" sldId="2147483869"/>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891456510" sldId="2147483871"/>
          </pc:sldLayoutMkLst>
          <pc:spChg chg="mod">
            <ac:chgData name="Swenson, Jody" userId="f700768a-5749-4e0f-98d7-2b523cc7d418" providerId="ADAL" clId="{ADB7C145-1626-4177-B18F-E35014A263A2}" dt="2020-08-08T17:27:20.443" v="0"/>
            <ac:spMkLst>
              <pc:docMk/>
              <pc:sldMasterMk cId="2978716964" sldId="2147483858"/>
              <pc:sldLayoutMk cId="1891456510" sldId="2147483871"/>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1891456510" sldId="2147483871"/>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2863362217" sldId="2147483873"/>
          </pc:sldLayoutMkLst>
          <pc:spChg chg="mod">
            <ac:chgData name="Swenson, Jody" userId="f700768a-5749-4e0f-98d7-2b523cc7d418" providerId="ADAL" clId="{ADB7C145-1626-4177-B18F-E35014A263A2}" dt="2020-08-08T17:27:20.443" v="0"/>
            <ac:spMkLst>
              <pc:docMk/>
              <pc:sldMasterMk cId="2978716964" sldId="2147483858"/>
              <pc:sldLayoutMk cId="2863362217" sldId="2147483873"/>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2863362217" sldId="2147483873"/>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2621034746" sldId="2147483880"/>
          </pc:sldLayoutMkLst>
          <pc:spChg chg="mod">
            <ac:chgData name="Swenson, Jody" userId="f700768a-5749-4e0f-98d7-2b523cc7d418" providerId="ADAL" clId="{ADB7C145-1626-4177-B18F-E35014A263A2}" dt="2020-08-08T17:27:20.443" v="0"/>
            <ac:spMkLst>
              <pc:docMk/>
              <pc:sldMasterMk cId="2978716964" sldId="2147483858"/>
              <pc:sldLayoutMk cId="2621034746" sldId="2147483880"/>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2621034746" sldId="2147483880"/>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2759519131" sldId="2147483884"/>
          </pc:sldLayoutMkLst>
          <pc:spChg chg="mod">
            <ac:chgData name="Swenson, Jody" userId="f700768a-5749-4e0f-98d7-2b523cc7d418" providerId="ADAL" clId="{ADB7C145-1626-4177-B18F-E35014A263A2}" dt="2020-08-08T17:27:20.443" v="0"/>
            <ac:spMkLst>
              <pc:docMk/>
              <pc:sldMasterMk cId="2978716964" sldId="2147483858"/>
              <pc:sldLayoutMk cId="2759519131" sldId="2147483884"/>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2759519131" sldId="2147483884"/>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3951527965" sldId="2147483885"/>
          </pc:sldLayoutMkLst>
          <pc:spChg chg="mod">
            <ac:chgData name="Swenson, Jody" userId="f700768a-5749-4e0f-98d7-2b523cc7d418" providerId="ADAL" clId="{ADB7C145-1626-4177-B18F-E35014A263A2}" dt="2020-08-08T17:27:20.443" v="0"/>
            <ac:spMkLst>
              <pc:docMk/>
              <pc:sldMasterMk cId="2978716964" sldId="2147483858"/>
              <pc:sldLayoutMk cId="3951527965" sldId="2147483885"/>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3951527965" sldId="2147483885"/>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978716964" sldId="2147483858"/>
            <pc:sldLayoutMk cId="1668664868" sldId="2147483890"/>
          </pc:sldLayoutMkLst>
          <pc:spChg chg="mod">
            <ac:chgData name="Swenson, Jody" userId="f700768a-5749-4e0f-98d7-2b523cc7d418" providerId="ADAL" clId="{ADB7C145-1626-4177-B18F-E35014A263A2}" dt="2020-08-08T17:27:20.443" v="0"/>
            <ac:spMkLst>
              <pc:docMk/>
              <pc:sldMasterMk cId="2978716964" sldId="2147483858"/>
              <pc:sldLayoutMk cId="1668664868" sldId="2147483890"/>
              <ac:spMk id="5" creationId="{00000000-0000-0000-0000-000000000000}"/>
            </ac:spMkLst>
          </pc:spChg>
          <pc:spChg chg="mod">
            <ac:chgData name="Swenson, Jody" userId="f700768a-5749-4e0f-98d7-2b523cc7d418" providerId="ADAL" clId="{ADB7C145-1626-4177-B18F-E35014A263A2}" dt="2020-08-08T17:27:20.443" v="0"/>
            <ac:spMkLst>
              <pc:docMk/>
              <pc:sldMasterMk cId="2978716964" sldId="2147483858"/>
              <pc:sldLayoutMk cId="1668664868" sldId="2147483890"/>
              <ac:spMk id="8"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120784555" sldId="2147483934"/>
        </pc:sldMasterMkLst>
        <pc:spChg chg="mod">
          <ac:chgData name="Swenson, Jody" userId="f700768a-5749-4e0f-98d7-2b523cc7d418" providerId="ADAL" clId="{ADB7C145-1626-4177-B18F-E35014A263A2}" dt="2020-08-08T17:27:20.443" v="0"/>
          <ac:spMkLst>
            <pc:docMk/>
            <pc:sldMasterMk cId="120784555" sldId="2147483934"/>
            <ac:spMk id="2"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120784555" sldId="2147483934"/>
            <pc:sldLayoutMk cId="1432988459" sldId="2147483935"/>
          </pc:sldLayoutMkLst>
          <pc:spChg chg="mod">
            <ac:chgData name="Swenson, Jody" userId="f700768a-5749-4e0f-98d7-2b523cc7d418" providerId="ADAL" clId="{ADB7C145-1626-4177-B18F-E35014A263A2}" dt="2020-08-08T17:27:20.443" v="0"/>
            <ac:spMkLst>
              <pc:docMk/>
              <pc:sldMasterMk cId="120784555" sldId="2147483934"/>
              <pc:sldLayoutMk cId="1432988459" sldId="2147483935"/>
              <ac:spMk id="2"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1432988459" sldId="2147483935"/>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1240017032" sldId="2147483936"/>
          </pc:sldLayoutMkLst>
          <pc:spChg chg="mod">
            <ac:chgData name="Swenson, Jody" userId="f700768a-5749-4e0f-98d7-2b523cc7d418" providerId="ADAL" clId="{ADB7C145-1626-4177-B18F-E35014A263A2}" dt="2020-08-08T17:27:20.443" v="0"/>
            <ac:spMkLst>
              <pc:docMk/>
              <pc:sldMasterMk cId="120784555" sldId="2147483934"/>
              <pc:sldLayoutMk cId="1240017032" sldId="2147483936"/>
              <ac:spMk id="2"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1240017032" sldId="2147483936"/>
              <ac:spMk id="3"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1240017032" sldId="2147483936"/>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4257025658" sldId="2147483937"/>
          </pc:sldLayoutMkLst>
          <pc:spChg chg="mod">
            <ac:chgData name="Swenson, Jody" userId="f700768a-5749-4e0f-98d7-2b523cc7d418" providerId="ADAL" clId="{ADB7C145-1626-4177-B18F-E35014A263A2}" dt="2020-08-08T17:27:20.443" v="0"/>
            <ac:spMkLst>
              <pc:docMk/>
              <pc:sldMasterMk cId="120784555" sldId="2147483934"/>
              <pc:sldLayoutMk cId="4257025658" sldId="2147483937"/>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3427072015" sldId="2147483938"/>
          </pc:sldLayoutMkLst>
          <pc:spChg chg="mod">
            <ac:chgData name="Swenson, Jody" userId="f700768a-5749-4e0f-98d7-2b523cc7d418" providerId="ADAL" clId="{ADB7C145-1626-4177-B18F-E35014A263A2}" dt="2020-08-08T17:27:20.443" v="0"/>
            <ac:spMkLst>
              <pc:docMk/>
              <pc:sldMasterMk cId="120784555" sldId="2147483934"/>
              <pc:sldLayoutMk cId="3427072015" sldId="2147483938"/>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2219026235" sldId="2147483939"/>
          </pc:sldLayoutMkLst>
          <pc:spChg chg="mod">
            <ac:chgData name="Swenson, Jody" userId="f700768a-5749-4e0f-98d7-2b523cc7d418" providerId="ADAL" clId="{ADB7C145-1626-4177-B18F-E35014A263A2}" dt="2020-08-08T17:27:20.443" v="0"/>
            <ac:spMkLst>
              <pc:docMk/>
              <pc:sldMasterMk cId="120784555" sldId="2147483934"/>
              <pc:sldLayoutMk cId="2219026235" sldId="2147483939"/>
              <ac:spMk id="3"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2219026235" sldId="2147483939"/>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886203736" sldId="2147483940"/>
          </pc:sldLayoutMkLst>
          <pc:spChg chg="mod">
            <ac:chgData name="Swenson, Jody" userId="f700768a-5749-4e0f-98d7-2b523cc7d418" providerId="ADAL" clId="{ADB7C145-1626-4177-B18F-E35014A263A2}" dt="2020-08-08T17:27:20.443" v="0"/>
            <ac:spMkLst>
              <pc:docMk/>
              <pc:sldMasterMk cId="120784555" sldId="2147483934"/>
              <pc:sldLayoutMk cId="886203736" sldId="2147483940"/>
              <ac:spMk id="3"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886203736" sldId="2147483940"/>
              <ac:spMk id="4"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886203736" sldId="2147483940"/>
              <ac:spMk id="5"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886203736" sldId="2147483940"/>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1431749030" sldId="2147483944"/>
          </pc:sldLayoutMkLst>
          <pc:spChg chg="mod">
            <ac:chgData name="Swenson, Jody" userId="f700768a-5749-4e0f-98d7-2b523cc7d418" providerId="ADAL" clId="{ADB7C145-1626-4177-B18F-E35014A263A2}" dt="2020-08-08T17:27:20.443" v="0"/>
            <ac:spMkLst>
              <pc:docMk/>
              <pc:sldMasterMk cId="120784555" sldId="2147483934"/>
              <pc:sldLayoutMk cId="1431749030" sldId="2147483944"/>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1745312070" sldId="2147483945"/>
          </pc:sldLayoutMkLst>
          <pc:spChg chg="mod">
            <ac:chgData name="Swenson, Jody" userId="f700768a-5749-4e0f-98d7-2b523cc7d418" providerId="ADAL" clId="{ADB7C145-1626-4177-B18F-E35014A263A2}" dt="2020-08-08T17:27:20.443" v="0"/>
            <ac:spMkLst>
              <pc:docMk/>
              <pc:sldMasterMk cId="120784555" sldId="2147483934"/>
              <pc:sldLayoutMk cId="1745312070" sldId="2147483945"/>
              <ac:spMk id="4"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1745312070" sldId="2147483945"/>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2139147285" sldId="2147483947"/>
          </pc:sldLayoutMkLst>
          <pc:spChg chg="mod">
            <ac:chgData name="Swenson, Jody" userId="f700768a-5749-4e0f-98d7-2b523cc7d418" providerId="ADAL" clId="{ADB7C145-1626-4177-B18F-E35014A263A2}" dt="2020-08-08T17:27:20.443" v="0"/>
            <ac:spMkLst>
              <pc:docMk/>
              <pc:sldMasterMk cId="120784555" sldId="2147483934"/>
              <pc:sldLayoutMk cId="2139147285" sldId="2147483947"/>
              <ac:spMk id="5"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2139147285" sldId="2147483947"/>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763921073" sldId="2147483960"/>
          </pc:sldLayoutMkLst>
          <pc:spChg chg="mod">
            <ac:chgData name="Swenson, Jody" userId="f700768a-5749-4e0f-98d7-2b523cc7d418" providerId="ADAL" clId="{ADB7C145-1626-4177-B18F-E35014A263A2}" dt="2020-08-08T17:27:20.443" v="0"/>
            <ac:spMkLst>
              <pc:docMk/>
              <pc:sldMasterMk cId="120784555" sldId="2147483934"/>
              <pc:sldLayoutMk cId="763921073" sldId="2147483960"/>
              <ac:spMk id="5"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763921073" sldId="2147483960"/>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2872548022" sldId="2147483969"/>
          </pc:sldLayoutMkLst>
          <pc:spChg chg="mod">
            <ac:chgData name="Swenson, Jody" userId="f700768a-5749-4e0f-98d7-2b523cc7d418" providerId="ADAL" clId="{ADB7C145-1626-4177-B18F-E35014A263A2}" dt="2020-08-08T17:27:20.443" v="0"/>
            <ac:spMkLst>
              <pc:docMk/>
              <pc:sldMasterMk cId="120784555" sldId="2147483934"/>
              <pc:sldLayoutMk cId="2872548022" sldId="2147483969"/>
              <ac:spMk id="5"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2872548022" sldId="2147483969"/>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20784555" sldId="2147483934"/>
            <pc:sldLayoutMk cId="1288784899" sldId="2147483972"/>
          </pc:sldLayoutMkLst>
          <pc:spChg chg="mod">
            <ac:chgData name="Swenson, Jody" userId="f700768a-5749-4e0f-98d7-2b523cc7d418" providerId="ADAL" clId="{ADB7C145-1626-4177-B18F-E35014A263A2}" dt="2020-08-08T17:27:20.443" v="0"/>
            <ac:spMkLst>
              <pc:docMk/>
              <pc:sldMasterMk cId="120784555" sldId="2147483934"/>
              <pc:sldLayoutMk cId="1288784899" sldId="2147483972"/>
              <ac:spMk id="5" creationId="{00000000-0000-0000-0000-000000000000}"/>
            </ac:spMkLst>
          </pc:spChg>
          <pc:spChg chg="mod">
            <ac:chgData name="Swenson, Jody" userId="f700768a-5749-4e0f-98d7-2b523cc7d418" providerId="ADAL" clId="{ADB7C145-1626-4177-B18F-E35014A263A2}" dt="2020-08-08T17:27:20.443" v="0"/>
            <ac:spMkLst>
              <pc:docMk/>
              <pc:sldMasterMk cId="120784555" sldId="2147483934"/>
              <pc:sldLayoutMk cId="1288784899" sldId="2147483972"/>
              <ac:spMk id="8"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172726847" sldId="2147483980"/>
        </pc:sldMasterMkLst>
        <pc:spChg chg="mod">
          <ac:chgData name="Swenson, Jody" userId="f700768a-5749-4e0f-98d7-2b523cc7d418" providerId="ADAL" clId="{ADB7C145-1626-4177-B18F-E35014A263A2}" dt="2020-08-08T17:27:20.443" v="0"/>
          <ac:spMkLst>
            <pc:docMk/>
            <pc:sldMasterMk cId="172726847" sldId="2147483980"/>
            <ac:spMk id="2"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172726847" sldId="2147483980"/>
            <pc:sldLayoutMk cId="250963867" sldId="2147483981"/>
          </pc:sldLayoutMkLst>
          <pc:spChg chg="mod">
            <ac:chgData name="Swenson, Jody" userId="f700768a-5749-4e0f-98d7-2b523cc7d418" providerId="ADAL" clId="{ADB7C145-1626-4177-B18F-E35014A263A2}" dt="2020-08-08T17:27:20.443" v="0"/>
            <ac:spMkLst>
              <pc:docMk/>
              <pc:sldMasterMk cId="172726847" sldId="2147483980"/>
              <pc:sldLayoutMk cId="250963867" sldId="2147483981"/>
              <ac:spMk id="2"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250963867" sldId="2147483981"/>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3746657774" sldId="2147483982"/>
          </pc:sldLayoutMkLst>
          <pc:spChg chg="mod">
            <ac:chgData name="Swenson, Jody" userId="f700768a-5749-4e0f-98d7-2b523cc7d418" providerId="ADAL" clId="{ADB7C145-1626-4177-B18F-E35014A263A2}" dt="2020-08-08T17:27:20.443" v="0"/>
            <ac:spMkLst>
              <pc:docMk/>
              <pc:sldMasterMk cId="172726847" sldId="2147483980"/>
              <pc:sldLayoutMk cId="3746657774" sldId="2147483982"/>
              <ac:spMk id="2"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3746657774" sldId="2147483982"/>
              <ac:spMk id="3"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3746657774" sldId="2147483982"/>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2019717606" sldId="2147483983"/>
          </pc:sldLayoutMkLst>
          <pc:spChg chg="mod">
            <ac:chgData name="Swenson, Jody" userId="f700768a-5749-4e0f-98d7-2b523cc7d418" providerId="ADAL" clId="{ADB7C145-1626-4177-B18F-E35014A263A2}" dt="2020-08-08T17:27:20.443" v="0"/>
            <ac:spMkLst>
              <pc:docMk/>
              <pc:sldMasterMk cId="172726847" sldId="2147483980"/>
              <pc:sldLayoutMk cId="2019717606" sldId="2147483983"/>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3249352434" sldId="2147483984"/>
          </pc:sldLayoutMkLst>
          <pc:spChg chg="mod">
            <ac:chgData name="Swenson, Jody" userId="f700768a-5749-4e0f-98d7-2b523cc7d418" providerId="ADAL" clId="{ADB7C145-1626-4177-B18F-E35014A263A2}" dt="2020-08-08T17:27:20.443" v="0"/>
            <ac:spMkLst>
              <pc:docMk/>
              <pc:sldMasterMk cId="172726847" sldId="2147483980"/>
              <pc:sldLayoutMk cId="3249352434" sldId="2147483984"/>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2143184847" sldId="2147483985"/>
          </pc:sldLayoutMkLst>
          <pc:spChg chg="mod">
            <ac:chgData name="Swenson, Jody" userId="f700768a-5749-4e0f-98d7-2b523cc7d418" providerId="ADAL" clId="{ADB7C145-1626-4177-B18F-E35014A263A2}" dt="2020-08-08T17:27:20.443" v="0"/>
            <ac:spMkLst>
              <pc:docMk/>
              <pc:sldMasterMk cId="172726847" sldId="2147483980"/>
              <pc:sldLayoutMk cId="2143184847" sldId="2147483985"/>
              <ac:spMk id="3"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2143184847" sldId="2147483985"/>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462563202" sldId="2147483986"/>
          </pc:sldLayoutMkLst>
          <pc:spChg chg="mod">
            <ac:chgData name="Swenson, Jody" userId="f700768a-5749-4e0f-98d7-2b523cc7d418" providerId="ADAL" clId="{ADB7C145-1626-4177-B18F-E35014A263A2}" dt="2020-08-08T17:27:20.443" v="0"/>
            <ac:spMkLst>
              <pc:docMk/>
              <pc:sldMasterMk cId="172726847" sldId="2147483980"/>
              <pc:sldLayoutMk cId="462563202" sldId="2147483986"/>
              <ac:spMk id="3"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462563202" sldId="2147483986"/>
              <ac:spMk id="4"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462563202" sldId="2147483986"/>
              <ac:spMk id="5"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462563202" sldId="2147483986"/>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1490782280" sldId="2147483990"/>
          </pc:sldLayoutMkLst>
          <pc:spChg chg="mod">
            <ac:chgData name="Swenson, Jody" userId="f700768a-5749-4e0f-98d7-2b523cc7d418" providerId="ADAL" clId="{ADB7C145-1626-4177-B18F-E35014A263A2}" dt="2020-08-08T17:27:20.443" v="0"/>
            <ac:spMkLst>
              <pc:docMk/>
              <pc:sldMasterMk cId="172726847" sldId="2147483980"/>
              <pc:sldLayoutMk cId="1490782280" sldId="2147483990"/>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3606490635" sldId="2147483991"/>
          </pc:sldLayoutMkLst>
          <pc:spChg chg="mod">
            <ac:chgData name="Swenson, Jody" userId="f700768a-5749-4e0f-98d7-2b523cc7d418" providerId="ADAL" clId="{ADB7C145-1626-4177-B18F-E35014A263A2}" dt="2020-08-08T17:27:20.443" v="0"/>
            <ac:spMkLst>
              <pc:docMk/>
              <pc:sldMasterMk cId="172726847" sldId="2147483980"/>
              <pc:sldLayoutMk cId="3606490635" sldId="2147483991"/>
              <ac:spMk id="4"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3606490635" sldId="2147483991"/>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606372608" sldId="2147483993"/>
          </pc:sldLayoutMkLst>
          <pc:spChg chg="mod">
            <ac:chgData name="Swenson, Jody" userId="f700768a-5749-4e0f-98d7-2b523cc7d418" providerId="ADAL" clId="{ADB7C145-1626-4177-B18F-E35014A263A2}" dt="2020-08-08T17:27:20.443" v="0"/>
            <ac:spMkLst>
              <pc:docMk/>
              <pc:sldMasterMk cId="172726847" sldId="2147483980"/>
              <pc:sldLayoutMk cId="606372608" sldId="2147483993"/>
              <ac:spMk id="5"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606372608" sldId="2147483993"/>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3476295809" sldId="2147484006"/>
          </pc:sldLayoutMkLst>
          <pc:spChg chg="mod">
            <ac:chgData name="Swenson, Jody" userId="f700768a-5749-4e0f-98d7-2b523cc7d418" providerId="ADAL" clId="{ADB7C145-1626-4177-B18F-E35014A263A2}" dt="2020-08-08T17:27:20.443" v="0"/>
            <ac:spMkLst>
              <pc:docMk/>
              <pc:sldMasterMk cId="172726847" sldId="2147483980"/>
              <pc:sldLayoutMk cId="3476295809" sldId="2147484006"/>
              <ac:spMk id="5"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3476295809" sldId="2147484006"/>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172726847" sldId="2147483980"/>
            <pc:sldLayoutMk cId="3566977943" sldId="2147484034"/>
          </pc:sldLayoutMkLst>
          <pc:spChg chg="mod">
            <ac:chgData name="Swenson, Jody" userId="f700768a-5749-4e0f-98d7-2b523cc7d418" providerId="ADAL" clId="{ADB7C145-1626-4177-B18F-E35014A263A2}" dt="2020-08-08T17:27:20.443" v="0"/>
            <ac:spMkLst>
              <pc:docMk/>
              <pc:sldMasterMk cId="172726847" sldId="2147483980"/>
              <pc:sldLayoutMk cId="3566977943" sldId="2147484034"/>
              <ac:spMk id="5" creationId="{00000000-0000-0000-0000-000000000000}"/>
            </ac:spMkLst>
          </pc:spChg>
          <pc:spChg chg="mod">
            <ac:chgData name="Swenson, Jody" userId="f700768a-5749-4e0f-98d7-2b523cc7d418" providerId="ADAL" clId="{ADB7C145-1626-4177-B18F-E35014A263A2}" dt="2020-08-08T17:27:20.443" v="0"/>
            <ac:spMkLst>
              <pc:docMk/>
              <pc:sldMasterMk cId="172726847" sldId="2147483980"/>
              <pc:sldLayoutMk cId="3566977943" sldId="2147484034"/>
              <ac:spMk id="8"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4115273151" sldId="2147484052"/>
        </pc:sldMasterMkLst>
        <pc:spChg chg="mod">
          <ac:chgData name="Swenson, Jody" userId="f700768a-5749-4e0f-98d7-2b523cc7d418" providerId="ADAL" clId="{ADB7C145-1626-4177-B18F-E35014A263A2}" dt="2020-08-08T17:27:20.443" v="0"/>
          <ac:spMkLst>
            <pc:docMk/>
            <pc:sldMasterMk cId="4115273151" sldId="2147484052"/>
            <ac:spMk id="2"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4115273151" sldId="2147484052"/>
            <pc:sldLayoutMk cId="1446416072" sldId="2147484053"/>
          </pc:sldLayoutMkLst>
          <pc:spChg chg="mod">
            <ac:chgData name="Swenson, Jody" userId="f700768a-5749-4e0f-98d7-2b523cc7d418" providerId="ADAL" clId="{ADB7C145-1626-4177-B18F-E35014A263A2}" dt="2020-08-08T17:27:20.443" v="0"/>
            <ac:spMkLst>
              <pc:docMk/>
              <pc:sldMasterMk cId="4115273151" sldId="2147484052"/>
              <pc:sldLayoutMk cId="1446416072" sldId="2147484053"/>
              <ac:spMk id="2"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1446416072" sldId="2147484053"/>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1636349282" sldId="2147484054"/>
          </pc:sldLayoutMkLst>
          <pc:spChg chg="mod">
            <ac:chgData name="Swenson, Jody" userId="f700768a-5749-4e0f-98d7-2b523cc7d418" providerId="ADAL" clId="{ADB7C145-1626-4177-B18F-E35014A263A2}" dt="2020-08-08T17:27:20.443" v="0"/>
            <ac:spMkLst>
              <pc:docMk/>
              <pc:sldMasterMk cId="4115273151" sldId="2147484052"/>
              <pc:sldLayoutMk cId="1636349282" sldId="2147484054"/>
              <ac:spMk id="2"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1636349282" sldId="2147484054"/>
              <ac:spMk id="3"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1636349282" sldId="2147484054"/>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3919485359" sldId="2147484055"/>
          </pc:sldLayoutMkLst>
          <pc:spChg chg="mod">
            <ac:chgData name="Swenson, Jody" userId="f700768a-5749-4e0f-98d7-2b523cc7d418" providerId="ADAL" clId="{ADB7C145-1626-4177-B18F-E35014A263A2}" dt="2020-08-08T17:27:20.443" v="0"/>
            <ac:spMkLst>
              <pc:docMk/>
              <pc:sldMasterMk cId="4115273151" sldId="2147484052"/>
              <pc:sldLayoutMk cId="3919485359" sldId="2147484055"/>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1888655167" sldId="2147484056"/>
          </pc:sldLayoutMkLst>
          <pc:spChg chg="mod">
            <ac:chgData name="Swenson, Jody" userId="f700768a-5749-4e0f-98d7-2b523cc7d418" providerId="ADAL" clId="{ADB7C145-1626-4177-B18F-E35014A263A2}" dt="2020-08-08T17:27:20.443" v="0"/>
            <ac:spMkLst>
              <pc:docMk/>
              <pc:sldMasterMk cId="4115273151" sldId="2147484052"/>
              <pc:sldLayoutMk cId="1888655167" sldId="2147484056"/>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1520041433" sldId="2147484057"/>
          </pc:sldLayoutMkLst>
          <pc:spChg chg="mod">
            <ac:chgData name="Swenson, Jody" userId="f700768a-5749-4e0f-98d7-2b523cc7d418" providerId="ADAL" clId="{ADB7C145-1626-4177-B18F-E35014A263A2}" dt="2020-08-08T17:27:20.443" v="0"/>
            <ac:spMkLst>
              <pc:docMk/>
              <pc:sldMasterMk cId="4115273151" sldId="2147484052"/>
              <pc:sldLayoutMk cId="1520041433" sldId="2147484057"/>
              <ac:spMk id="3"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1520041433" sldId="2147484057"/>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415317932" sldId="2147484058"/>
          </pc:sldLayoutMkLst>
          <pc:spChg chg="mod">
            <ac:chgData name="Swenson, Jody" userId="f700768a-5749-4e0f-98d7-2b523cc7d418" providerId="ADAL" clId="{ADB7C145-1626-4177-B18F-E35014A263A2}" dt="2020-08-08T17:27:20.443" v="0"/>
            <ac:spMkLst>
              <pc:docMk/>
              <pc:sldMasterMk cId="4115273151" sldId="2147484052"/>
              <pc:sldLayoutMk cId="415317932" sldId="2147484058"/>
              <ac:spMk id="3"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415317932" sldId="2147484058"/>
              <ac:spMk id="4"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415317932" sldId="2147484058"/>
              <ac:spMk id="5"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415317932" sldId="2147484058"/>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2795240176" sldId="2147484062"/>
          </pc:sldLayoutMkLst>
          <pc:spChg chg="mod">
            <ac:chgData name="Swenson, Jody" userId="f700768a-5749-4e0f-98d7-2b523cc7d418" providerId="ADAL" clId="{ADB7C145-1626-4177-B18F-E35014A263A2}" dt="2020-08-08T17:27:20.443" v="0"/>
            <ac:spMkLst>
              <pc:docMk/>
              <pc:sldMasterMk cId="4115273151" sldId="2147484052"/>
              <pc:sldLayoutMk cId="2795240176" sldId="2147484062"/>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281271443" sldId="2147484063"/>
          </pc:sldLayoutMkLst>
          <pc:spChg chg="mod">
            <ac:chgData name="Swenson, Jody" userId="f700768a-5749-4e0f-98d7-2b523cc7d418" providerId="ADAL" clId="{ADB7C145-1626-4177-B18F-E35014A263A2}" dt="2020-08-08T17:27:20.443" v="0"/>
            <ac:spMkLst>
              <pc:docMk/>
              <pc:sldMasterMk cId="4115273151" sldId="2147484052"/>
              <pc:sldLayoutMk cId="281271443" sldId="2147484063"/>
              <ac:spMk id="4"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281271443" sldId="2147484063"/>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1909374355" sldId="2147484065"/>
          </pc:sldLayoutMkLst>
          <pc:spChg chg="mod">
            <ac:chgData name="Swenson, Jody" userId="f700768a-5749-4e0f-98d7-2b523cc7d418" providerId="ADAL" clId="{ADB7C145-1626-4177-B18F-E35014A263A2}" dt="2020-08-08T17:27:20.443" v="0"/>
            <ac:spMkLst>
              <pc:docMk/>
              <pc:sldMasterMk cId="4115273151" sldId="2147484052"/>
              <pc:sldLayoutMk cId="1909374355" sldId="2147484065"/>
              <ac:spMk id="5"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1909374355" sldId="2147484065"/>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4115273151" sldId="2147484052"/>
            <pc:sldLayoutMk cId="3228182222" sldId="2147484078"/>
          </pc:sldLayoutMkLst>
          <pc:spChg chg="mod">
            <ac:chgData name="Swenson, Jody" userId="f700768a-5749-4e0f-98d7-2b523cc7d418" providerId="ADAL" clId="{ADB7C145-1626-4177-B18F-E35014A263A2}" dt="2020-08-08T17:27:20.443" v="0"/>
            <ac:spMkLst>
              <pc:docMk/>
              <pc:sldMasterMk cId="4115273151" sldId="2147484052"/>
              <pc:sldLayoutMk cId="3228182222" sldId="2147484078"/>
              <ac:spMk id="5" creationId="{00000000-0000-0000-0000-000000000000}"/>
            </ac:spMkLst>
          </pc:spChg>
          <pc:spChg chg="mod">
            <ac:chgData name="Swenson, Jody" userId="f700768a-5749-4e0f-98d7-2b523cc7d418" providerId="ADAL" clId="{ADB7C145-1626-4177-B18F-E35014A263A2}" dt="2020-08-08T17:27:20.443" v="0"/>
            <ac:spMkLst>
              <pc:docMk/>
              <pc:sldMasterMk cId="4115273151" sldId="2147484052"/>
              <pc:sldLayoutMk cId="3228182222" sldId="2147484078"/>
              <ac:spMk id="8"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2345402286" sldId="2147484079"/>
        </pc:sldMasterMkLst>
        <pc:spChg chg="mod">
          <ac:chgData name="Swenson, Jody" userId="f700768a-5749-4e0f-98d7-2b523cc7d418" providerId="ADAL" clId="{ADB7C145-1626-4177-B18F-E35014A263A2}" dt="2020-08-08T17:27:20.443" v="0"/>
          <ac:spMkLst>
            <pc:docMk/>
            <pc:sldMasterMk cId="2345402286" sldId="2147484079"/>
            <ac:spMk id="2"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2345402286" sldId="2147484079"/>
            <pc:sldLayoutMk cId="1380186473" sldId="2147484080"/>
          </pc:sldLayoutMkLst>
          <pc:spChg chg="mod">
            <ac:chgData name="Swenson, Jody" userId="f700768a-5749-4e0f-98d7-2b523cc7d418" providerId="ADAL" clId="{ADB7C145-1626-4177-B18F-E35014A263A2}" dt="2020-08-08T17:27:20.443" v="0"/>
            <ac:spMkLst>
              <pc:docMk/>
              <pc:sldMasterMk cId="2345402286" sldId="2147484079"/>
              <pc:sldLayoutMk cId="1380186473" sldId="2147484080"/>
              <ac:spMk id="2"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1380186473" sldId="2147484080"/>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3481242946" sldId="2147484081"/>
          </pc:sldLayoutMkLst>
          <pc:spChg chg="mod">
            <ac:chgData name="Swenson, Jody" userId="f700768a-5749-4e0f-98d7-2b523cc7d418" providerId="ADAL" clId="{ADB7C145-1626-4177-B18F-E35014A263A2}" dt="2020-08-08T17:27:20.443" v="0"/>
            <ac:spMkLst>
              <pc:docMk/>
              <pc:sldMasterMk cId="2345402286" sldId="2147484079"/>
              <pc:sldLayoutMk cId="3481242946" sldId="2147484081"/>
              <ac:spMk id="2"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3481242946" sldId="2147484081"/>
              <ac:spMk id="3"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3481242946" sldId="2147484081"/>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673976298" sldId="2147484082"/>
          </pc:sldLayoutMkLst>
          <pc:spChg chg="mod">
            <ac:chgData name="Swenson, Jody" userId="f700768a-5749-4e0f-98d7-2b523cc7d418" providerId="ADAL" clId="{ADB7C145-1626-4177-B18F-E35014A263A2}" dt="2020-08-08T17:27:20.443" v="0"/>
            <ac:spMkLst>
              <pc:docMk/>
              <pc:sldMasterMk cId="2345402286" sldId="2147484079"/>
              <pc:sldLayoutMk cId="673976298" sldId="2147484082"/>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2462657704" sldId="2147484083"/>
          </pc:sldLayoutMkLst>
          <pc:spChg chg="mod">
            <ac:chgData name="Swenson, Jody" userId="f700768a-5749-4e0f-98d7-2b523cc7d418" providerId="ADAL" clId="{ADB7C145-1626-4177-B18F-E35014A263A2}" dt="2020-08-08T17:27:20.443" v="0"/>
            <ac:spMkLst>
              <pc:docMk/>
              <pc:sldMasterMk cId="2345402286" sldId="2147484079"/>
              <pc:sldLayoutMk cId="2462657704" sldId="2147484083"/>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2223161784" sldId="2147484084"/>
          </pc:sldLayoutMkLst>
          <pc:spChg chg="mod">
            <ac:chgData name="Swenson, Jody" userId="f700768a-5749-4e0f-98d7-2b523cc7d418" providerId="ADAL" clId="{ADB7C145-1626-4177-B18F-E35014A263A2}" dt="2020-08-08T17:27:20.443" v="0"/>
            <ac:spMkLst>
              <pc:docMk/>
              <pc:sldMasterMk cId="2345402286" sldId="2147484079"/>
              <pc:sldLayoutMk cId="2223161784" sldId="2147484084"/>
              <ac:spMk id="3"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2223161784" sldId="2147484084"/>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1744862378" sldId="2147484085"/>
          </pc:sldLayoutMkLst>
          <pc:spChg chg="mod">
            <ac:chgData name="Swenson, Jody" userId="f700768a-5749-4e0f-98d7-2b523cc7d418" providerId="ADAL" clId="{ADB7C145-1626-4177-B18F-E35014A263A2}" dt="2020-08-08T17:27:20.443" v="0"/>
            <ac:spMkLst>
              <pc:docMk/>
              <pc:sldMasterMk cId="2345402286" sldId="2147484079"/>
              <pc:sldLayoutMk cId="1744862378" sldId="2147484085"/>
              <ac:spMk id="3"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1744862378" sldId="2147484085"/>
              <ac:spMk id="4"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1744862378" sldId="2147484085"/>
              <ac:spMk id="5"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1744862378" sldId="2147484085"/>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2399859195" sldId="2147484089"/>
          </pc:sldLayoutMkLst>
          <pc:spChg chg="mod">
            <ac:chgData name="Swenson, Jody" userId="f700768a-5749-4e0f-98d7-2b523cc7d418" providerId="ADAL" clId="{ADB7C145-1626-4177-B18F-E35014A263A2}" dt="2020-08-08T17:27:20.443" v="0"/>
            <ac:spMkLst>
              <pc:docMk/>
              <pc:sldMasterMk cId="2345402286" sldId="2147484079"/>
              <pc:sldLayoutMk cId="2399859195" sldId="2147484089"/>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890484908" sldId="2147484090"/>
          </pc:sldLayoutMkLst>
          <pc:spChg chg="mod">
            <ac:chgData name="Swenson, Jody" userId="f700768a-5749-4e0f-98d7-2b523cc7d418" providerId="ADAL" clId="{ADB7C145-1626-4177-B18F-E35014A263A2}" dt="2020-08-08T17:27:20.443" v="0"/>
            <ac:spMkLst>
              <pc:docMk/>
              <pc:sldMasterMk cId="2345402286" sldId="2147484079"/>
              <pc:sldLayoutMk cId="890484908" sldId="2147484090"/>
              <ac:spMk id="4"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890484908" sldId="2147484090"/>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2239249209" sldId="2147484091"/>
          </pc:sldLayoutMkLst>
          <pc:spChg chg="mod">
            <ac:chgData name="Swenson, Jody" userId="f700768a-5749-4e0f-98d7-2b523cc7d418" providerId="ADAL" clId="{ADB7C145-1626-4177-B18F-E35014A263A2}" dt="2020-08-08T17:27:20.443" v="0"/>
            <ac:spMkLst>
              <pc:docMk/>
              <pc:sldMasterMk cId="2345402286" sldId="2147484079"/>
              <pc:sldLayoutMk cId="2239249209" sldId="2147484091"/>
              <ac:spMk id="5"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2239249209" sldId="2147484091"/>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2345402286" sldId="2147484079"/>
            <pc:sldLayoutMk cId="3463205857" sldId="2147484093"/>
          </pc:sldLayoutMkLst>
          <pc:spChg chg="mod">
            <ac:chgData name="Swenson, Jody" userId="f700768a-5749-4e0f-98d7-2b523cc7d418" providerId="ADAL" clId="{ADB7C145-1626-4177-B18F-E35014A263A2}" dt="2020-08-08T17:27:20.443" v="0"/>
            <ac:spMkLst>
              <pc:docMk/>
              <pc:sldMasterMk cId="2345402286" sldId="2147484079"/>
              <pc:sldLayoutMk cId="3463205857" sldId="2147484093"/>
              <ac:spMk id="5" creationId="{00000000-0000-0000-0000-000000000000}"/>
            </ac:spMkLst>
          </pc:spChg>
          <pc:spChg chg="mod">
            <ac:chgData name="Swenson, Jody" userId="f700768a-5749-4e0f-98d7-2b523cc7d418" providerId="ADAL" clId="{ADB7C145-1626-4177-B18F-E35014A263A2}" dt="2020-08-08T17:27:20.443" v="0"/>
            <ac:spMkLst>
              <pc:docMk/>
              <pc:sldMasterMk cId="2345402286" sldId="2147484079"/>
              <pc:sldLayoutMk cId="3463205857" sldId="2147484093"/>
              <ac:spMk id="8" creationId="{00000000-0000-0000-0000-000000000000}"/>
            </ac:spMkLst>
          </pc:spChg>
        </pc:sldLayoutChg>
      </pc:sldMasterChg>
      <pc:sldMasterChg chg="modSp modSldLayout">
        <pc:chgData name="Swenson, Jody" userId="f700768a-5749-4e0f-98d7-2b523cc7d418" providerId="ADAL" clId="{ADB7C145-1626-4177-B18F-E35014A263A2}" dt="2020-08-08T17:27:20.443" v="0"/>
        <pc:sldMasterMkLst>
          <pc:docMk/>
          <pc:sldMasterMk cId="509425199" sldId="2147484095"/>
        </pc:sldMasterMkLst>
        <pc:spChg chg="mod">
          <ac:chgData name="Swenson, Jody" userId="f700768a-5749-4e0f-98d7-2b523cc7d418" providerId="ADAL" clId="{ADB7C145-1626-4177-B18F-E35014A263A2}" dt="2020-08-08T17:27:20.443" v="0"/>
          <ac:spMkLst>
            <pc:docMk/>
            <pc:sldMasterMk cId="509425199" sldId="2147484095"/>
            <ac:spMk id="2"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ac:spMk id="3" creationId="{00000000-0000-0000-0000-000000000000}"/>
          </ac:spMkLst>
        </pc:spChg>
        <pc:sldLayoutChg chg="modSp">
          <pc:chgData name="Swenson, Jody" userId="f700768a-5749-4e0f-98d7-2b523cc7d418" providerId="ADAL" clId="{ADB7C145-1626-4177-B18F-E35014A263A2}" dt="2020-08-08T17:27:20.443" v="0"/>
          <pc:sldLayoutMkLst>
            <pc:docMk/>
            <pc:sldMasterMk cId="509425199" sldId="2147484095"/>
            <pc:sldLayoutMk cId="339509820" sldId="2147484096"/>
          </pc:sldLayoutMkLst>
          <pc:spChg chg="mod">
            <ac:chgData name="Swenson, Jody" userId="f700768a-5749-4e0f-98d7-2b523cc7d418" providerId="ADAL" clId="{ADB7C145-1626-4177-B18F-E35014A263A2}" dt="2020-08-08T17:27:20.443" v="0"/>
            <ac:spMkLst>
              <pc:docMk/>
              <pc:sldMasterMk cId="509425199" sldId="2147484095"/>
              <pc:sldLayoutMk cId="339509820" sldId="2147484096"/>
              <ac:spMk id="2"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39509820" sldId="2147484096"/>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912744119" sldId="2147484097"/>
          </pc:sldLayoutMkLst>
          <pc:spChg chg="mod">
            <ac:chgData name="Swenson, Jody" userId="f700768a-5749-4e0f-98d7-2b523cc7d418" providerId="ADAL" clId="{ADB7C145-1626-4177-B18F-E35014A263A2}" dt="2020-08-08T17:27:20.443" v="0"/>
            <ac:spMkLst>
              <pc:docMk/>
              <pc:sldMasterMk cId="509425199" sldId="2147484095"/>
              <pc:sldLayoutMk cId="912744119" sldId="2147484097"/>
              <ac:spMk id="2"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912744119" sldId="2147484097"/>
              <ac:spMk id="3"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912744119" sldId="2147484097"/>
              <ac:spMk id="7"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1459757295" sldId="2147484098"/>
          </pc:sldLayoutMkLst>
          <pc:spChg chg="mod">
            <ac:chgData name="Swenson, Jody" userId="f700768a-5749-4e0f-98d7-2b523cc7d418" providerId="ADAL" clId="{ADB7C145-1626-4177-B18F-E35014A263A2}" dt="2020-08-08T17:27:20.443" v="0"/>
            <ac:spMkLst>
              <pc:docMk/>
              <pc:sldMasterMk cId="509425199" sldId="2147484095"/>
              <pc:sldLayoutMk cId="1459757295" sldId="2147484098"/>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1266079951" sldId="2147484099"/>
          </pc:sldLayoutMkLst>
          <pc:spChg chg="mod">
            <ac:chgData name="Swenson, Jody" userId="f700768a-5749-4e0f-98d7-2b523cc7d418" providerId="ADAL" clId="{ADB7C145-1626-4177-B18F-E35014A263A2}" dt="2020-08-08T17:27:20.443" v="0"/>
            <ac:spMkLst>
              <pc:docMk/>
              <pc:sldMasterMk cId="509425199" sldId="2147484095"/>
              <pc:sldLayoutMk cId="1266079951" sldId="2147484099"/>
              <ac:spMk id="3"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2158453433" sldId="2147484100"/>
          </pc:sldLayoutMkLst>
          <pc:spChg chg="mod">
            <ac:chgData name="Swenson, Jody" userId="f700768a-5749-4e0f-98d7-2b523cc7d418" providerId="ADAL" clId="{ADB7C145-1626-4177-B18F-E35014A263A2}" dt="2020-08-08T17:27:20.443" v="0"/>
            <ac:spMkLst>
              <pc:docMk/>
              <pc:sldMasterMk cId="509425199" sldId="2147484095"/>
              <pc:sldLayoutMk cId="2158453433" sldId="2147484100"/>
              <ac:spMk id="3"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2158453433" sldId="2147484100"/>
              <ac:spMk id="4"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3861927033" sldId="2147484101"/>
          </pc:sldLayoutMkLst>
          <pc:spChg chg="mod">
            <ac:chgData name="Swenson, Jody" userId="f700768a-5749-4e0f-98d7-2b523cc7d418" providerId="ADAL" clId="{ADB7C145-1626-4177-B18F-E35014A263A2}" dt="2020-08-08T17:27:20.443" v="0"/>
            <ac:spMkLst>
              <pc:docMk/>
              <pc:sldMasterMk cId="509425199" sldId="2147484095"/>
              <pc:sldLayoutMk cId="3861927033" sldId="2147484101"/>
              <ac:spMk id="3"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861927033" sldId="2147484101"/>
              <ac:spMk id="4"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861927033" sldId="2147484101"/>
              <ac:spMk id="5"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861927033" sldId="2147484101"/>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3052997299" sldId="2147484105"/>
          </pc:sldLayoutMkLst>
          <pc:spChg chg="mod">
            <ac:chgData name="Swenson, Jody" userId="f700768a-5749-4e0f-98d7-2b523cc7d418" providerId="ADAL" clId="{ADB7C145-1626-4177-B18F-E35014A263A2}" dt="2020-08-08T17:27:20.443" v="0"/>
            <ac:spMkLst>
              <pc:docMk/>
              <pc:sldMasterMk cId="509425199" sldId="2147484095"/>
              <pc:sldLayoutMk cId="3052997299" sldId="2147484105"/>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3296307165" sldId="2147484106"/>
          </pc:sldLayoutMkLst>
          <pc:spChg chg="mod">
            <ac:chgData name="Swenson, Jody" userId="f700768a-5749-4e0f-98d7-2b523cc7d418" providerId="ADAL" clId="{ADB7C145-1626-4177-B18F-E35014A263A2}" dt="2020-08-08T17:27:20.443" v="0"/>
            <ac:spMkLst>
              <pc:docMk/>
              <pc:sldMasterMk cId="509425199" sldId="2147484095"/>
              <pc:sldLayoutMk cId="3296307165" sldId="2147484106"/>
              <ac:spMk id="4"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296307165" sldId="2147484106"/>
              <ac:spMk id="6"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4043156496" sldId="2147484107"/>
          </pc:sldLayoutMkLst>
          <pc:spChg chg="mod">
            <ac:chgData name="Swenson, Jody" userId="f700768a-5749-4e0f-98d7-2b523cc7d418" providerId="ADAL" clId="{ADB7C145-1626-4177-B18F-E35014A263A2}" dt="2020-08-08T17:27:20.443" v="0"/>
            <ac:spMkLst>
              <pc:docMk/>
              <pc:sldMasterMk cId="509425199" sldId="2147484095"/>
              <pc:sldLayoutMk cId="4043156496" sldId="2147484107"/>
              <ac:spMk id="5"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4043156496" sldId="2147484107"/>
              <ac:spMk id="8" creationId="{00000000-0000-0000-0000-000000000000}"/>
            </ac:spMkLst>
          </pc:spChg>
        </pc:sldLayoutChg>
        <pc:sldLayoutChg chg="modSp">
          <pc:chgData name="Swenson, Jody" userId="f700768a-5749-4e0f-98d7-2b523cc7d418" providerId="ADAL" clId="{ADB7C145-1626-4177-B18F-E35014A263A2}" dt="2020-08-08T17:27:20.443" v="0"/>
          <pc:sldLayoutMkLst>
            <pc:docMk/>
            <pc:sldMasterMk cId="509425199" sldId="2147484095"/>
            <pc:sldLayoutMk cId="331441997" sldId="2147484109"/>
          </pc:sldLayoutMkLst>
          <pc:spChg chg="mod">
            <ac:chgData name="Swenson, Jody" userId="f700768a-5749-4e0f-98d7-2b523cc7d418" providerId="ADAL" clId="{ADB7C145-1626-4177-B18F-E35014A263A2}" dt="2020-08-08T17:27:20.443" v="0"/>
            <ac:spMkLst>
              <pc:docMk/>
              <pc:sldMasterMk cId="509425199" sldId="2147484095"/>
              <pc:sldLayoutMk cId="331441997" sldId="2147484109"/>
              <ac:spMk id="5" creationId="{00000000-0000-0000-0000-000000000000}"/>
            </ac:spMkLst>
          </pc:spChg>
          <pc:spChg chg="mod">
            <ac:chgData name="Swenson, Jody" userId="f700768a-5749-4e0f-98d7-2b523cc7d418" providerId="ADAL" clId="{ADB7C145-1626-4177-B18F-E35014A263A2}" dt="2020-08-08T17:27:20.443" v="0"/>
            <ac:spMkLst>
              <pc:docMk/>
              <pc:sldMasterMk cId="509425199" sldId="2147484095"/>
              <pc:sldLayoutMk cId="331441997" sldId="2147484109"/>
              <ac:spMk id="8" creationId="{00000000-0000-0000-0000-000000000000}"/>
            </ac:spMkLst>
          </pc:spChg>
        </pc:sldLayoutChg>
      </pc:sldMasterChg>
    </pc:docChg>
  </pc:docChgLst>
  <pc:docChgLst>
    <pc:chgData name="Swenson, Jody" userId="f700768a-5749-4e0f-98d7-2b523cc7d418" providerId="ADAL" clId="{76142275-377B-4955-AA4D-0BD81EF923F6}"/>
    <pc:docChg chg="modSld">
      <pc:chgData name="Swenson, Jody" userId="f700768a-5749-4e0f-98d7-2b523cc7d418" providerId="ADAL" clId="{76142275-377B-4955-AA4D-0BD81EF923F6}" dt="2021-12-27T17:37:00.464" v="636" actId="1038"/>
      <pc:docMkLst>
        <pc:docMk/>
      </pc:docMkLst>
      <pc:sldChg chg="modSp mod modAnim">
        <pc:chgData name="Swenson, Jody" userId="f700768a-5749-4e0f-98d7-2b523cc7d418" providerId="ADAL" clId="{76142275-377B-4955-AA4D-0BD81EF923F6}" dt="2021-12-01T17:52:56.387" v="311" actId="1036"/>
        <pc:sldMkLst>
          <pc:docMk/>
          <pc:sldMk cId="2733760395" sldId="509"/>
        </pc:sldMkLst>
        <pc:spChg chg="mod">
          <ac:chgData name="Swenson, Jody" userId="f700768a-5749-4e0f-98d7-2b523cc7d418" providerId="ADAL" clId="{76142275-377B-4955-AA4D-0BD81EF923F6}" dt="2021-12-01T17:52:51.500" v="309" actId="20577"/>
          <ac:spMkLst>
            <pc:docMk/>
            <pc:sldMk cId="2733760395" sldId="509"/>
            <ac:spMk id="7" creationId="{00000000-0000-0000-0000-000000000000}"/>
          </ac:spMkLst>
        </pc:spChg>
        <pc:grpChg chg="mod">
          <ac:chgData name="Swenson, Jody" userId="f700768a-5749-4e0f-98d7-2b523cc7d418" providerId="ADAL" clId="{76142275-377B-4955-AA4D-0BD81EF923F6}" dt="2021-12-01T17:52:56.387" v="311" actId="1036"/>
          <ac:grpSpMkLst>
            <pc:docMk/>
            <pc:sldMk cId="2733760395" sldId="509"/>
            <ac:grpSpMk id="13" creationId="{00000000-0000-0000-0000-000000000000}"/>
          </ac:grpSpMkLst>
        </pc:grpChg>
        <pc:grpChg chg="mod">
          <ac:chgData name="Swenson, Jody" userId="f700768a-5749-4e0f-98d7-2b523cc7d418" providerId="ADAL" clId="{76142275-377B-4955-AA4D-0BD81EF923F6}" dt="2021-12-01T17:52:06.051" v="288" actId="1036"/>
          <ac:grpSpMkLst>
            <pc:docMk/>
            <pc:sldMk cId="2733760395" sldId="509"/>
            <ac:grpSpMk id="47" creationId="{00000000-0000-0000-0000-000000000000}"/>
          </ac:grpSpMkLst>
        </pc:grpChg>
      </pc:sldChg>
      <pc:sldChg chg="modSp mod">
        <pc:chgData name="Swenson, Jody" userId="f700768a-5749-4e0f-98d7-2b523cc7d418" providerId="ADAL" clId="{76142275-377B-4955-AA4D-0BD81EF923F6}" dt="2021-12-27T17:37:00.464" v="636" actId="1038"/>
        <pc:sldMkLst>
          <pc:docMk/>
          <pc:sldMk cId="3394760941" sldId="510"/>
        </pc:sldMkLst>
        <pc:picChg chg="mod">
          <ac:chgData name="Swenson, Jody" userId="f700768a-5749-4e0f-98d7-2b523cc7d418" providerId="ADAL" clId="{76142275-377B-4955-AA4D-0BD81EF923F6}" dt="2021-12-27T17:37:00.464" v="636" actId="1038"/>
          <ac:picMkLst>
            <pc:docMk/>
            <pc:sldMk cId="3394760941" sldId="510"/>
            <ac:picMk id="8" creationId="{29DA3292-B3F0-4CAB-A996-E4DC2377E48C}"/>
          </ac:picMkLst>
        </pc:picChg>
      </pc:sldChg>
      <pc:sldChg chg="modSp modAnim">
        <pc:chgData name="Swenson, Jody" userId="f700768a-5749-4e0f-98d7-2b523cc7d418" providerId="ADAL" clId="{76142275-377B-4955-AA4D-0BD81EF923F6}" dt="2021-12-01T17:36:51.851" v="9"/>
        <pc:sldMkLst>
          <pc:docMk/>
          <pc:sldMk cId="630762607" sldId="527"/>
        </pc:sldMkLst>
        <pc:spChg chg="mod">
          <ac:chgData name="Swenson, Jody" userId="f700768a-5749-4e0f-98d7-2b523cc7d418" providerId="ADAL" clId="{76142275-377B-4955-AA4D-0BD81EF923F6}" dt="2021-12-01T17:35:32.441" v="6" actId="20577"/>
          <ac:spMkLst>
            <pc:docMk/>
            <pc:sldMk cId="630762607" sldId="527"/>
            <ac:spMk id="25" creationId="{00000000-0000-0000-0000-000000000000}"/>
          </ac:spMkLst>
        </pc:spChg>
      </pc:sldChg>
      <pc:sldChg chg="modSp mod modAnim">
        <pc:chgData name="Swenson, Jody" userId="f700768a-5749-4e0f-98d7-2b523cc7d418" providerId="ADAL" clId="{76142275-377B-4955-AA4D-0BD81EF923F6}" dt="2021-12-06T18:01:55.700" v="598"/>
        <pc:sldMkLst>
          <pc:docMk/>
          <pc:sldMk cId="748916441" sldId="528"/>
        </pc:sldMkLst>
        <pc:spChg chg="mod">
          <ac:chgData name="Swenson, Jody" userId="f700768a-5749-4e0f-98d7-2b523cc7d418" providerId="ADAL" clId="{76142275-377B-4955-AA4D-0BD81EF923F6}" dt="2021-12-06T17:52:52.457" v="377" actId="1076"/>
          <ac:spMkLst>
            <pc:docMk/>
            <pc:sldMk cId="748916441" sldId="528"/>
            <ac:spMk id="2" creationId="{52B186FF-3839-461C-B476-EE63D24B97CB}"/>
          </ac:spMkLst>
        </pc:spChg>
        <pc:spChg chg="mod">
          <ac:chgData name="Swenson, Jody" userId="f700768a-5749-4e0f-98d7-2b523cc7d418" providerId="ADAL" clId="{76142275-377B-4955-AA4D-0BD81EF923F6}" dt="2021-12-06T18:00:18.729" v="579" actId="20577"/>
          <ac:spMkLst>
            <pc:docMk/>
            <pc:sldMk cId="748916441" sldId="528"/>
            <ac:spMk id="25" creationId="{00000000-0000-0000-0000-000000000000}"/>
          </ac:spMkLst>
        </pc:spChg>
      </pc:sldChg>
      <pc:sldChg chg="modSp">
        <pc:chgData name="Swenson, Jody" userId="f700768a-5749-4e0f-98d7-2b523cc7d418" providerId="ADAL" clId="{76142275-377B-4955-AA4D-0BD81EF923F6}" dt="2021-12-06T22:55:03.257" v="601" actId="20577"/>
        <pc:sldMkLst>
          <pc:docMk/>
          <pc:sldMk cId="1421127048" sldId="537"/>
        </pc:sldMkLst>
        <pc:spChg chg="mod">
          <ac:chgData name="Swenson, Jody" userId="f700768a-5749-4e0f-98d7-2b523cc7d418" providerId="ADAL" clId="{76142275-377B-4955-AA4D-0BD81EF923F6}" dt="2021-12-06T22:55:03.257" v="601" actId="20577"/>
          <ac:spMkLst>
            <pc:docMk/>
            <pc:sldMk cId="1421127048" sldId="537"/>
            <ac:spMk id="5" creationId="{00000000-0000-0000-0000-000000000000}"/>
          </ac:spMkLst>
        </pc:spChg>
      </pc:sldChg>
      <pc:sldChg chg="modSp modAnim">
        <pc:chgData name="Swenson, Jody" userId="f700768a-5749-4e0f-98d7-2b523cc7d418" providerId="ADAL" clId="{76142275-377B-4955-AA4D-0BD81EF923F6}" dt="2021-12-08T22:19:17.382" v="614"/>
        <pc:sldMkLst>
          <pc:docMk/>
          <pc:sldMk cId="262786671" sldId="555"/>
        </pc:sldMkLst>
        <pc:spChg chg="mod">
          <ac:chgData name="Swenson, Jody" userId="f700768a-5749-4e0f-98d7-2b523cc7d418" providerId="ADAL" clId="{76142275-377B-4955-AA4D-0BD81EF923F6}" dt="2021-12-08T22:19:03.256" v="612" actId="20577"/>
          <ac:spMkLst>
            <pc:docMk/>
            <pc:sldMk cId="262786671" sldId="555"/>
            <ac:spMk id="5" creationId="{00000000-0000-0000-0000-000000000000}"/>
          </ac:spMkLst>
        </pc:spChg>
      </pc:sldChg>
      <pc:sldChg chg="modSp modAnim">
        <pc:chgData name="Swenson, Jody" userId="f700768a-5749-4e0f-98d7-2b523cc7d418" providerId="ADAL" clId="{76142275-377B-4955-AA4D-0BD81EF923F6}" dt="2021-12-08T22:20:16.572" v="622"/>
        <pc:sldMkLst>
          <pc:docMk/>
          <pc:sldMk cId="2331161060" sldId="556"/>
        </pc:sldMkLst>
        <pc:spChg chg="mod">
          <ac:chgData name="Swenson, Jody" userId="f700768a-5749-4e0f-98d7-2b523cc7d418" providerId="ADAL" clId="{76142275-377B-4955-AA4D-0BD81EF923F6}" dt="2021-12-08T22:19:59.661" v="620" actId="20577"/>
          <ac:spMkLst>
            <pc:docMk/>
            <pc:sldMk cId="2331161060" sldId="556"/>
            <ac:spMk id="5" creationId="{00000000-0000-0000-0000-000000000000}"/>
          </ac:spMkLst>
        </pc:spChg>
      </pc:sldChg>
      <pc:sldChg chg="modSp">
        <pc:chgData name="Swenson, Jody" userId="f700768a-5749-4e0f-98d7-2b523cc7d418" providerId="ADAL" clId="{76142275-377B-4955-AA4D-0BD81EF923F6}" dt="2021-12-06T17:47:35.233" v="345" actId="6549"/>
        <pc:sldMkLst>
          <pc:docMk/>
          <pc:sldMk cId="2686378705" sldId="606"/>
        </pc:sldMkLst>
        <pc:spChg chg="mod">
          <ac:chgData name="Swenson, Jody" userId="f700768a-5749-4e0f-98d7-2b523cc7d418" providerId="ADAL" clId="{76142275-377B-4955-AA4D-0BD81EF923F6}" dt="2021-12-06T17:47:35.233" v="345" actId="6549"/>
          <ac:spMkLst>
            <pc:docMk/>
            <pc:sldMk cId="2686378705" sldId="606"/>
            <ac:spMk id="35" creationId="{00000000-0000-0000-0000-000000000000}"/>
          </ac:spMkLst>
        </pc:spChg>
      </pc:sldChg>
    </pc:docChg>
  </pc:docChgLst>
  <pc:docChgLst>
    <pc:chgData name="Swenson, Jody" userId="f700768a-5749-4e0f-98d7-2b523cc7d418" providerId="ADAL" clId="{AB7E4AB5-9365-4378-B294-1FDD5F234E2B}"/>
    <pc:docChg chg="undo custSel modSld">
      <pc:chgData name="Swenson, Jody" userId="f700768a-5749-4e0f-98d7-2b523cc7d418" providerId="ADAL" clId="{AB7E4AB5-9365-4378-B294-1FDD5F234E2B}" dt="2020-12-08T00:03:37.691" v="1297"/>
      <pc:docMkLst>
        <pc:docMk/>
      </pc:docMkLst>
      <pc:sldChg chg="modSp">
        <pc:chgData name="Swenson, Jody" userId="f700768a-5749-4e0f-98d7-2b523cc7d418" providerId="ADAL" clId="{AB7E4AB5-9365-4378-B294-1FDD5F234E2B}" dt="2020-12-07T23:58:32.279" v="1256" actId="20577"/>
        <pc:sldMkLst>
          <pc:docMk/>
          <pc:sldMk cId="332412628" sldId="418"/>
        </pc:sldMkLst>
        <pc:spChg chg="mod">
          <ac:chgData name="Swenson, Jody" userId="f700768a-5749-4e0f-98d7-2b523cc7d418" providerId="ADAL" clId="{AB7E4AB5-9365-4378-B294-1FDD5F234E2B}" dt="2020-12-07T23:58:32.279" v="1256" actId="20577"/>
          <ac:spMkLst>
            <pc:docMk/>
            <pc:sldMk cId="332412628" sldId="418"/>
            <ac:spMk id="26" creationId="{00000000-0000-0000-0000-000000000000}"/>
          </ac:spMkLst>
        </pc:spChg>
      </pc:sldChg>
      <pc:sldChg chg="addSp delSp modSp mod modAnim">
        <pc:chgData name="Swenson, Jody" userId="f700768a-5749-4e0f-98d7-2b523cc7d418" providerId="ADAL" clId="{AB7E4AB5-9365-4378-B294-1FDD5F234E2B}" dt="2020-12-03T03:34:41.650" v="848"/>
        <pc:sldMkLst>
          <pc:docMk/>
          <pc:sldMk cId="1247729655" sldId="519"/>
        </pc:sldMkLst>
        <pc:spChg chg="mod">
          <ac:chgData name="Swenson, Jody" userId="f700768a-5749-4e0f-98d7-2b523cc7d418" providerId="ADAL" clId="{AB7E4AB5-9365-4378-B294-1FDD5F234E2B}" dt="2020-12-03T03:34:28.910" v="846" actId="20577"/>
          <ac:spMkLst>
            <pc:docMk/>
            <pc:sldMk cId="1247729655" sldId="519"/>
            <ac:spMk id="10" creationId="{00000000-0000-0000-0000-000000000000}"/>
          </ac:spMkLst>
        </pc:spChg>
        <pc:spChg chg="mod">
          <ac:chgData name="Swenson, Jody" userId="f700768a-5749-4e0f-98d7-2b523cc7d418" providerId="ADAL" clId="{AB7E4AB5-9365-4378-B294-1FDD5F234E2B}" dt="2020-12-03T03:33:52.540" v="832" actId="1036"/>
          <ac:spMkLst>
            <pc:docMk/>
            <pc:sldMk cId="1247729655" sldId="519"/>
            <ac:spMk id="11" creationId="{00000000-0000-0000-0000-000000000000}"/>
          </ac:spMkLst>
        </pc:spChg>
        <pc:picChg chg="del mod">
          <ac:chgData name="Swenson, Jody" userId="f700768a-5749-4e0f-98d7-2b523cc7d418" providerId="ADAL" clId="{AB7E4AB5-9365-4378-B294-1FDD5F234E2B}" dt="2020-12-03T00:34:06.278" v="323" actId="478"/>
          <ac:picMkLst>
            <pc:docMk/>
            <pc:sldMk cId="1247729655" sldId="519"/>
            <ac:picMk id="2" creationId="{00000000-0000-0000-0000-000000000000}"/>
          </ac:picMkLst>
        </pc:picChg>
        <pc:picChg chg="del mod">
          <ac:chgData name="Swenson, Jody" userId="f700768a-5749-4e0f-98d7-2b523cc7d418" providerId="ADAL" clId="{AB7E4AB5-9365-4378-B294-1FDD5F234E2B}" dt="2020-12-03T03:33:27.921" v="815" actId="478"/>
          <ac:picMkLst>
            <pc:docMk/>
            <pc:sldMk cId="1247729655" sldId="519"/>
            <ac:picMk id="3" creationId="{F886DD2C-CFA8-4C34-AAB6-DD03CC950974}"/>
          </ac:picMkLst>
        </pc:picChg>
        <pc:picChg chg="add del mod">
          <ac:chgData name="Swenson, Jody" userId="f700768a-5749-4e0f-98d7-2b523cc7d418" providerId="ADAL" clId="{AB7E4AB5-9365-4378-B294-1FDD5F234E2B}" dt="2020-12-03T03:31:43.691" v="807" actId="478"/>
          <ac:picMkLst>
            <pc:docMk/>
            <pc:sldMk cId="1247729655" sldId="519"/>
            <ac:picMk id="5" creationId="{90073EBE-1A14-48D5-ACB8-F2191714F61B}"/>
          </ac:picMkLst>
        </pc:picChg>
        <pc:picChg chg="add mod">
          <ac:chgData name="Swenson, Jody" userId="f700768a-5749-4e0f-98d7-2b523cc7d418" providerId="ADAL" clId="{AB7E4AB5-9365-4378-B294-1FDD5F234E2B}" dt="2020-12-03T03:33:35.400" v="817" actId="14100"/>
          <ac:picMkLst>
            <pc:docMk/>
            <pc:sldMk cId="1247729655" sldId="519"/>
            <ac:picMk id="7" creationId="{CB5A5A0D-B8E4-47A6-ADD4-FE607EE97746}"/>
          </ac:picMkLst>
        </pc:picChg>
        <pc:picChg chg="add mod">
          <ac:chgData name="Swenson, Jody" userId="f700768a-5749-4e0f-98d7-2b523cc7d418" providerId="ADAL" clId="{AB7E4AB5-9365-4378-B294-1FDD5F234E2B}" dt="2020-12-03T03:33:46.252" v="819" actId="1035"/>
          <ac:picMkLst>
            <pc:docMk/>
            <pc:sldMk cId="1247729655" sldId="519"/>
            <ac:picMk id="12" creationId="{E3C57116-1606-4B6B-8BB4-6ADF61A5A720}"/>
          </ac:picMkLst>
        </pc:picChg>
      </pc:sldChg>
      <pc:sldChg chg="addSp delSp modSp mod modAnim">
        <pc:chgData name="Swenson, Jody" userId="f700768a-5749-4e0f-98d7-2b523cc7d418" providerId="ADAL" clId="{AB7E4AB5-9365-4378-B294-1FDD5F234E2B}" dt="2020-12-03T03:51:41.137" v="1063" actId="1036"/>
        <pc:sldMkLst>
          <pc:docMk/>
          <pc:sldMk cId="660071693" sldId="521"/>
        </pc:sldMkLst>
        <pc:spChg chg="mod">
          <ac:chgData name="Swenson, Jody" userId="f700768a-5749-4e0f-98d7-2b523cc7d418" providerId="ADAL" clId="{AB7E4AB5-9365-4378-B294-1FDD5F234E2B}" dt="2020-12-03T03:51:06.730" v="1059"/>
          <ac:spMkLst>
            <pc:docMk/>
            <pc:sldMk cId="660071693" sldId="521"/>
            <ac:spMk id="8" creationId="{00000000-0000-0000-0000-000000000000}"/>
          </ac:spMkLst>
        </pc:spChg>
        <pc:spChg chg="mod">
          <ac:chgData name="Swenson, Jody" userId="f700768a-5749-4e0f-98d7-2b523cc7d418" providerId="ADAL" clId="{AB7E4AB5-9365-4378-B294-1FDD5F234E2B}" dt="2020-12-03T03:51:41.137" v="1063" actId="1036"/>
          <ac:spMkLst>
            <pc:docMk/>
            <pc:sldMk cId="660071693" sldId="521"/>
            <ac:spMk id="9" creationId="{00000000-0000-0000-0000-000000000000}"/>
          </ac:spMkLst>
        </pc:spChg>
        <pc:picChg chg="del mod">
          <ac:chgData name="Swenson, Jody" userId="f700768a-5749-4e0f-98d7-2b523cc7d418" providerId="ADAL" clId="{AB7E4AB5-9365-4378-B294-1FDD5F234E2B}" dt="2020-12-03T00:45:38.396" v="376" actId="478"/>
          <ac:picMkLst>
            <pc:docMk/>
            <pc:sldMk cId="660071693" sldId="521"/>
            <ac:picMk id="3" creationId="{00000000-0000-0000-0000-000000000000}"/>
          </ac:picMkLst>
        </pc:picChg>
        <pc:picChg chg="add del mod">
          <ac:chgData name="Swenson, Jody" userId="f700768a-5749-4e0f-98d7-2b523cc7d418" providerId="ADAL" clId="{AB7E4AB5-9365-4378-B294-1FDD5F234E2B}" dt="2020-12-03T03:04:32.998" v="463" actId="478"/>
          <ac:picMkLst>
            <pc:docMk/>
            <pc:sldMk cId="660071693" sldId="521"/>
            <ac:picMk id="4" creationId="{57A20F38-E357-441E-95BE-8A4890D6B8E0}"/>
          </ac:picMkLst>
        </pc:picChg>
        <pc:picChg chg="del mod">
          <ac:chgData name="Swenson, Jody" userId="f700768a-5749-4e0f-98d7-2b523cc7d418" providerId="ADAL" clId="{AB7E4AB5-9365-4378-B294-1FDD5F234E2B}" dt="2020-12-03T03:06:07.190" v="477" actId="478"/>
          <ac:picMkLst>
            <pc:docMk/>
            <pc:sldMk cId="660071693" sldId="521"/>
            <ac:picMk id="5" creationId="{DFA5F45D-F55A-4047-B4B5-454F3154AD15}"/>
          </ac:picMkLst>
        </pc:picChg>
        <pc:picChg chg="add mod">
          <ac:chgData name="Swenson, Jody" userId="f700768a-5749-4e0f-98d7-2b523cc7d418" providerId="ADAL" clId="{AB7E4AB5-9365-4378-B294-1FDD5F234E2B}" dt="2020-12-03T03:04:42.662" v="476" actId="14100"/>
          <ac:picMkLst>
            <pc:docMk/>
            <pc:sldMk cId="660071693" sldId="521"/>
            <ac:picMk id="7" creationId="{5FB01E3B-509F-4FBE-A6A1-D99C5E57B654}"/>
          </ac:picMkLst>
        </pc:picChg>
        <pc:picChg chg="add mod">
          <ac:chgData name="Swenson, Jody" userId="f700768a-5749-4e0f-98d7-2b523cc7d418" providerId="ADAL" clId="{AB7E4AB5-9365-4378-B294-1FDD5F234E2B}" dt="2020-12-03T03:06:20.527" v="482" actId="14100"/>
          <ac:picMkLst>
            <pc:docMk/>
            <pc:sldMk cId="660071693" sldId="521"/>
            <ac:picMk id="12" creationId="{A041BEBF-E8BA-47A2-9AEC-70A02463EC56}"/>
          </ac:picMkLst>
        </pc:picChg>
      </pc:sldChg>
      <pc:sldChg chg="addSp delSp modSp mod">
        <pc:chgData name="Swenson, Jody" userId="f700768a-5749-4e0f-98d7-2b523cc7d418" providerId="ADAL" clId="{AB7E4AB5-9365-4378-B294-1FDD5F234E2B}" dt="2020-12-07T17:49:37.074" v="1238" actId="14100"/>
        <pc:sldMkLst>
          <pc:docMk/>
          <pc:sldMk cId="630762607" sldId="527"/>
        </pc:sldMkLst>
        <pc:grpChg chg="del">
          <ac:chgData name="Swenson, Jody" userId="f700768a-5749-4e0f-98d7-2b523cc7d418" providerId="ADAL" clId="{AB7E4AB5-9365-4378-B294-1FDD5F234E2B}" dt="2020-12-07T17:49:22.730" v="1224" actId="478"/>
          <ac:grpSpMkLst>
            <pc:docMk/>
            <pc:sldMk cId="630762607" sldId="527"/>
            <ac:grpSpMk id="4" creationId="{B7D5CF88-6D38-4E85-817D-276E6FE2C505}"/>
          </ac:grpSpMkLst>
        </pc:grpChg>
        <pc:picChg chg="add del">
          <ac:chgData name="Swenson, Jody" userId="f700768a-5749-4e0f-98d7-2b523cc7d418" providerId="ADAL" clId="{AB7E4AB5-9365-4378-B294-1FDD5F234E2B}" dt="2020-12-07T17:46:55.580" v="1219" actId="478"/>
          <ac:picMkLst>
            <pc:docMk/>
            <pc:sldMk cId="630762607" sldId="527"/>
            <ac:picMk id="3" creationId="{57603EFE-92E6-4DCC-B150-8157FD566412}"/>
          </ac:picMkLst>
        </pc:picChg>
        <pc:picChg chg="add del mod">
          <ac:chgData name="Swenson, Jody" userId="f700768a-5749-4e0f-98d7-2b523cc7d418" providerId="ADAL" clId="{AB7E4AB5-9365-4378-B294-1FDD5F234E2B}" dt="2020-12-07T17:49:19.778" v="1223" actId="478"/>
          <ac:picMkLst>
            <pc:docMk/>
            <pc:sldMk cId="630762607" sldId="527"/>
            <ac:picMk id="14" creationId="{24D06903-B422-41A5-944D-698A916427F9}"/>
          </ac:picMkLst>
        </pc:picChg>
        <pc:picChg chg="add mod">
          <ac:chgData name="Swenson, Jody" userId="f700768a-5749-4e0f-98d7-2b523cc7d418" providerId="ADAL" clId="{AB7E4AB5-9365-4378-B294-1FDD5F234E2B}" dt="2020-12-07T17:49:37.074" v="1238" actId="14100"/>
          <ac:picMkLst>
            <pc:docMk/>
            <pc:sldMk cId="630762607" sldId="527"/>
            <ac:picMk id="16" creationId="{6A0721A7-0B83-4254-8263-547E3969FE09}"/>
          </ac:picMkLst>
        </pc:picChg>
      </pc:sldChg>
      <pc:sldChg chg="addSp delSp modSp mod modAnim">
        <pc:chgData name="Swenson, Jody" userId="f700768a-5749-4e0f-98d7-2b523cc7d418" providerId="ADAL" clId="{AB7E4AB5-9365-4378-B294-1FDD5F234E2B}" dt="2020-12-07T17:51:05.105" v="1246" actId="14100"/>
        <pc:sldMkLst>
          <pc:docMk/>
          <pc:sldMk cId="748916441" sldId="528"/>
        </pc:sldMkLst>
        <pc:spChg chg="mod">
          <ac:chgData name="Swenson, Jody" userId="f700768a-5749-4e0f-98d7-2b523cc7d418" providerId="ADAL" clId="{AB7E4AB5-9365-4378-B294-1FDD5F234E2B}" dt="2020-12-03T03:11:51.786" v="492" actId="20577"/>
          <ac:spMkLst>
            <pc:docMk/>
            <pc:sldMk cId="748916441" sldId="528"/>
            <ac:spMk id="16" creationId="{00000000-0000-0000-0000-000000000000}"/>
          </ac:spMkLst>
        </pc:spChg>
        <pc:spChg chg="mod">
          <ac:chgData name="Swenson, Jody" userId="f700768a-5749-4e0f-98d7-2b523cc7d418" providerId="ADAL" clId="{AB7E4AB5-9365-4378-B294-1FDD5F234E2B}" dt="2020-12-03T03:11:55.793" v="494" actId="20577"/>
          <ac:spMkLst>
            <pc:docMk/>
            <pc:sldMk cId="748916441" sldId="528"/>
            <ac:spMk id="20" creationId="{00000000-0000-0000-0000-000000000000}"/>
          </ac:spMkLst>
        </pc:spChg>
        <pc:spChg chg="mod">
          <ac:chgData name="Swenson, Jody" userId="f700768a-5749-4e0f-98d7-2b523cc7d418" providerId="ADAL" clId="{AB7E4AB5-9365-4378-B294-1FDD5F234E2B}" dt="2020-12-03T03:12:03.465" v="496" actId="20577"/>
          <ac:spMkLst>
            <pc:docMk/>
            <pc:sldMk cId="748916441" sldId="528"/>
            <ac:spMk id="21" creationId="{00000000-0000-0000-0000-000000000000}"/>
          </ac:spMkLst>
        </pc:spChg>
        <pc:spChg chg="mod">
          <ac:chgData name="Swenson, Jody" userId="f700768a-5749-4e0f-98d7-2b523cc7d418" providerId="ADAL" clId="{AB7E4AB5-9365-4378-B294-1FDD5F234E2B}" dt="2020-12-03T03:11:44.077" v="490" actId="20577"/>
          <ac:spMkLst>
            <pc:docMk/>
            <pc:sldMk cId="748916441" sldId="528"/>
            <ac:spMk id="25" creationId="{00000000-0000-0000-0000-000000000000}"/>
          </ac:spMkLst>
        </pc:spChg>
        <pc:grpChg chg="del">
          <ac:chgData name="Swenson, Jody" userId="f700768a-5749-4e0f-98d7-2b523cc7d418" providerId="ADAL" clId="{AB7E4AB5-9365-4378-B294-1FDD5F234E2B}" dt="2020-12-07T17:50:11.994" v="1240" actId="478"/>
          <ac:grpSpMkLst>
            <pc:docMk/>
            <pc:sldMk cId="748916441" sldId="528"/>
            <ac:grpSpMk id="13" creationId="{00000000-0000-0000-0000-000000000000}"/>
          </ac:grpSpMkLst>
        </pc:grpChg>
        <pc:picChg chg="add mod">
          <ac:chgData name="Swenson, Jody" userId="f700768a-5749-4e0f-98d7-2b523cc7d418" providerId="ADAL" clId="{AB7E4AB5-9365-4378-B294-1FDD5F234E2B}" dt="2020-12-07T17:51:05.105" v="1246" actId="14100"/>
          <ac:picMkLst>
            <pc:docMk/>
            <pc:sldMk cId="748916441" sldId="528"/>
            <ac:picMk id="22" creationId="{877ADBA1-954A-4305-ACBD-7B33DE321A35}"/>
          </ac:picMkLst>
        </pc:picChg>
      </pc:sldChg>
      <pc:sldChg chg="addSp delSp modSp mod modAnim">
        <pc:chgData name="Swenson, Jody" userId="f700768a-5749-4e0f-98d7-2b523cc7d418" providerId="ADAL" clId="{AB7E4AB5-9365-4378-B294-1FDD5F234E2B}" dt="2020-12-03T03:22:19.840" v="675"/>
        <pc:sldMkLst>
          <pc:docMk/>
          <pc:sldMk cId="928557670" sldId="530"/>
        </pc:sldMkLst>
        <pc:spChg chg="mod">
          <ac:chgData name="Swenson, Jody" userId="f700768a-5749-4e0f-98d7-2b523cc7d418" providerId="ADAL" clId="{AB7E4AB5-9365-4378-B294-1FDD5F234E2B}" dt="2020-12-03T03:21:45.491" v="672" actId="15"/>
          <ac:spMkLst>
            <pc:docMk/>
            <pc:sldMk cId="928557670" sldId="530"/>
            <ac:spMk id="7" creationId="{00000000-0000-0000-0000-000000000000}"/>
          </ac:spMkLst>
        </pc:spChg>
        <pc:picChg chg="del mod">
          <ac:chgData name="Swenson, Jody" userId="f700768a-5749-4e0f-98d7-2b523cc7d418" providerId="ADAL" clId="{AB7E4AB5-9365-4378-B294-1FDD5F234E2B}" dt="2020-12-03T03:20:09.189" v="637" actId="478"/>
          <ac:picMkLst>
            <pc:docMk/>
            <pc:sldMk cId="928557670" sldId="530"/>
            <ac:picMk id="4" creationId="{00000000-0000-0000-0000-000000000000}"/>
          </ac:picMkLst>
        </pc:picChg>
        <pc:picChg chg="add mod">
          <ac:chgData name="Swenson, Jody" userId="f700768a-5749-4e0f-98d7-2b523cc7d418" providerId="ADAL" clId="{AB7E4AB5-9365-4378-B294-1FDD5F234E2B}" dt="2020-12-03T03:20:07.782" v="636" actId="14100"/>
          <ac:picMkLst>
            <pc:docMk/>
            <pc:sldMk cId="928557670" sldId="530"/>
            <ac:picMk id="5" creationId="{B6CE749F-5253-4861-8149-7BF416DD2DCF}"/>
          </ac:picMkLst>
        </pc:picChg>
      </pc:sldChg>
      <pc:sldChg chg="addSp delSp modSp mod delAnim modAnim">
        <pc:chgData name="Swenson, Jody" userId="f700768a-5749-4e0f-98d7-2b523cc7d418" providerId="ADAL" clId="{AB7E4AB5-9365-4378-B294-1FDD5F234E2B}" dt="2020-12-03T03:24:07.869" v="698" actId="478"/>
        <pc:sldMkLst>
          <pc:docMk/>
          <pc:sldMk cId="134096252" sldId="531"/>
        </pc:sldMkLst>
        <pc:spChg chg="mod">
          <ac:chgData name="Swenson, Jody" userId="f700768a-5749-4e0f-98d7-2b523cc7d418" providerId="ADAL" clId="{AB7E4AB5-9365-4378-B294-1FDD5F234E2B}" dt="2020-12-02T18:08:29.561" v="11" actId="1076"/>
          <ac:spMkLst>
            <pc:docMk/>
            <pc:sldMk cId="134096252" sldId="531"/>
            <ac:spMk id="8" creationId="{00000000-0000-0000-0000-000000000000}"/>
          </ac:spMkLst>
        </pc:spChg>
        <pc:picChg chg="del mod">
          <ac:chgData name="Swenson, Jody" userId="f700768a-5749-4e0f-98d7-2b523cc7d418" providerId="ADAL" clId="{AB7E4AB5-9365-4378-B294-1FDD5F234E2B}" dt="2020-12-03T03:24:07.869" v="698" actId="478"/>
          <ac:picMkLst>
            <pc:docMk/>
            <pc:sldMk cId="134096252" sldId="531"/>
            <ac:picMk id="3" creationId="{00000000-0000-0000-0000-000000000000}"/>
          </ac:picMkLst>
        </pc:picChg>
        <pc:picChg chg="del mod">
          <ac:chgData name="Swenson, Jody" userId="f700768a-5749-4e0f-98d7-2b523cc7d418" providerId="ADAL" clId="{AB7E4AB5-9365-4378-B294-1FDD5F234E2B}" dt="2020-12-02T18:08:18.226" v="9" actId="478"/>
          <ac:picMkLst>
            <pc:docMk/>
            <pc:sldMk cId="134096252" sldId="531"/>
            <ac:picMk id="5" creationId="{00000000-0000-0000-0000-000000000000}"/>
          </ac:picMkLst>
        </pc:picChg>
        <pc:picChg chg="add del mod">
          <ac:chgData name="Swenson, Jody" userId="f700768a-5749-4e0f-98d7-2b523cc7d418" providerId="ADAL" clId="{AB7E4AB5-9365-4378-B294-1FDD5F234E2B}" dt="2020-12-03T03:22:58.314" v="680" actId="478"/>
          <ac:picMkLst>
            <pc:docMk/>
            <pc:sldMk cId="134096252" sldId="531"/>
            <ac:picMk id="5" creationId="{60791E76-DDF5-4B2B-9CB9-4F5DE329224B}"/>
          </ac:picMkLst>
        </pc:picChg>
        <pc:picChg chg="add mod">
          <ac:chgData name="Swenson, Jody" userId="f700768a-5749-4e0f-98d7-2b523cc7d418" providerId="ADAL" clId="{AB7E4AB5-9365-4378-B294-1FDD5F234E2B}" dt="2020-12-02T18:08:27.098" v="10" actId="1076"/>
          <ac:picMkLst>
            <pc:docMk/>
            <pc:sldMk cId="134096252" sldId="531"/>
            <ac:picMk id="9" creationId="{19B5D6FC-AFD4-43E8-9B50-9432A8C3F997}"/>
          </ac:picMkLst>
        </pc:picChg>
        <pc:picChg chg="add mod">
          <ac:chgData name="Swenson, Jody" userId="f700768a-5749-4e0f-98d7-2b523cc7d418" providerId="ADAL" clId="{AB7E4AB5-9365-4378-B294-1FDD5F234E2B}" dt="2020-12-03T03:24:05.101" v="697" actId="1038"/>
          <ac:picMkLst>
            <pc:docMk/>
            <pc:sldMk cId="134096252" sldId="531"/>
            <ac:picMk id="10" creationId="{8191A244-3932-42F0-B30F-D205EAB9BF18}"/>
          </ac:picMkLst>
        </pc:picChg>
      </pc:sldChg>
      <pc:sldChg chg="addSp delSp modSp mod modAnim">
        <pc:chgData name="Swenson, Jody" userId="f700768a-5749-4e0f-98d7-2b523cc7d418" providerId="ADAL" clId="{AB7E4AB5-9365-4378-B294-1FDD5F234E2B}" dt="2020-12-07T17:59:08.608" v="1253"/>
        <pc:sldMkLst>
          <pc:docMk/>
          <pc:sldMk cId="1808094787" sldId="536"/>
        </pc:sldMkLst>
        <pc:picChg chg="del">
          <ac:chgData name="Swenson, Jody" userId="f700768a-5749-4e0f-98d7-2b523cc7d418" providerId="ADAL" clId="{AB7E4AB5-9365-4378-B294-1FDD5F234E2B}" dt="2020-12-07T17:58:38.995" v="1248" actId="478"/>
          <ac:picMkLst>
            <pc:docMk/>
            <pc:sldMk cId="1808094787" sldId="536"/>
            <ac:picMk id="6" creationId="{00000000-0000-0000-0000-000000000000}"/>
          </ac:picMkLst>
        </pc:picChg>
        <pc:picChg chg="add mod">
          <ac:chgData name="Swenson, Jody" userId="f700768a-5749-4e0f-98d7-2b523cc7d418" providerId="ADAL" clId="{AB7E4AB5-9365-4378-B294-1FDD5F234E2B}" dt="2020-12-07T17:58:52.595" v="1252" actId="1076"/>
          <ac:picMkLst>
            <pc:docMk/>
            <pc:sldMk cId="1808094787" sldId="536"/>
            <ac:picMk id="7" creationId="{C0D1CAA5-AD17-404C-A439-013DB002411C}"/>
          </ac:picMkLst>
        </pc:picChg>
      </pc:sldChg>
      <pc:sldChg chg="addSp delSp modSp mod">
        <pc:chgData name="Swenson, Jody" userId="f700768a-5749-4e0f-98d7-2b523cc7d418" providerId="ADAL" clId="{AB7E4AB5-9365-4378-B294-1FDD5F234E2B}" dt="2020-12-03T03:28:47.962" v="710" actId="1036"/>
        <pc:sldMkLst>
          <pc:docMk/>
          <pc:sldMk cId="3294912112" sldId="538"/>
        </pc:sldMkLst>
        <pc:spChg chg="mod">
          <ac:chgData name="Swenson, Jody" userId="f700768a-5749-4e0f-98d7-2b523cc7d418" providerId="ADAL" clId="{AB7E4AB5-9365-4378-B294-1FDD5F234E2B}" dt="2020-12-03T03:28:47.962" v="710" actId="1036"/>
          <ac:spMkLst>
            <pc:docMk/>
            <pc:sldMk cId="3294912112" sldId="538"/>
            <ac:spMk id="67" creationId="{00000000-0000-0000-0000-000000000000}"/>
          </ac:spMkLst>
        </pc:spChg>
        <pc:picChg chg="del mod">
          <ac:chgData name="Swenson, Jody" userId="f700768a-5749-4e0f-98d7-2b523cc7d418" providerId="ADAL" clId="{AB7E4AB5-9365-4378-B294-1FDD5F234E2B}" dt="2020-12-03T03:28:35.213" v="705" actId="478"/>
          <ac:picMkLst>
            <pc:docMk/>
            <pc:sldMk cId="3294912112" sldId="538"/>
            <ac:picMk id="3" creationId="{00000000-0000-0000-0000-000000000000}"/>
          </ac:picMkLst>
        </pc:picChg>
        <pc:picChg chg="add mod">
          <ac:chgData name="Swenson, Jody" userId="f700768a-5749-4e0f-98d7-2b523cc7d418" providerId="ADAL" clId="{AB7E4AB5-9365-4378-B294-1FDD5F234E2B}" dt="2020-12-03T03:28:33.798" v="704" actId="14100"/>
          <ac:picMkLst>
            <pc:docMk/>
            <pc:sldMk cId="3294912112" sldId="538"/>
            <ac:picMk id="4" creationId="{EDE80974-A3FE-49DE-BA85-9C8BFD8C1D35}"/>
          </ac:picMkLst>
        </pc:picChg>
      </pc:sldChg>
      <pc:sldChg chg="addSp delSp modSp mod">
        <pc:chgData name="Swenson, Jody" userId="f700768a-5749-4e0f-98d7-2b523cc7d418" providerId="ADAL" clId="{AB7E4AB5-9365-4378-B294-1FDD5F234E2B}" dt="2020-12-03T04:00:06.675" v="1165" actId="14100"/>
        <pc:sldMkLst>
          <pc:docMk/>
          <pc:sldMk cId="2757207136" sldId="542"/>
        </pc:sldMkLst>
        <pc:spChg chg="mod">
          <ac:chgData name="Swenson, Jody" userId="f700768a-5749-4e0f-98d7-2b523cc7d418" providerId="ADAL" clId="{AB7E4AB5-9365-4378-B294-1FDD5F234E2B}" dt="2020-12-02T23:59:58.254" v="110" actId="2711"/>
          <ac:spMkLst>
            <pc:docMk/>
            <pc:sldMk cId="2757207136" sldId="542"/>
            <ac:spMk id="6" creationId="{00000000-0000-0000-0000-000000000000}"/>
          </ac:spMkLst>
        </pc:spChg>
        <pc:spChg chg="mod">
          <ac:chgData name="Swenson, Jody" userId="f700768a-5749-4e0f-98d7-2b523cc7d418" providerId="ADAL" clId="{AB7E4AB5-9365-4378-B294-1FDD5F234E2B}" dt="2020-12-03T00:00:07.190" v="117" actId="1038"/>
          <ac:spMkLst>
            <pc:docMk/>
            <pc:sldMk cId="2757207136" sldId="542"/>
            <ac:spMk id="8" creationId="{00000000-0000-0000-0000-000000000000}"/>
          </ac:spMkLst>
        </pc:spChg>
        <pc:picChg chg="del">
          <ac:chgData name="Swenson, Jody" userId="f700768a-5749-4e0f-98d7-2b523cc7d418" providerId="ADAL" clId="{AB7E4AB5-9365-4378-B294-1FDD5F234E2B}" dt="2020-12-02T23:35:36.863" v="49" actId="478"/>
          <ac:picMkLst>
            <pc:docMk/>
            <pc:sldMk cId="2757207136" sldId="542"/>
            <ac:picMk id="2" creationId="{00000000-0000-0000-0000-000000000000}"/>
          </ac:picMkLst>
        </pc:picChg>
        <pc:picChg chg="add del mod">
          <ac:chgData name="Swenson, Jody" userId="f700768a-5749-4e0f-98d7-2b523cc7d418" providerId="ADAL" clId="{AB7E4AB5-9365-4378-B294-1FDD5F234E2B}" dt="2020-12-03T03:59:45.701" v="1148" actId="478"/>
          <ac:picMkLst>
            <pc:docMk/>
            <pc:sldMk cId="2757207136" sldId="542"/>
            <ac:picMk id="4" creationId="{0B2553B9-5E8F-41D1-9222-FD10D0F4FCC5}"/>
          </ac:picMkLst>
        </pc:picChg>
        <pc:picChg chg="add del mod">
          <ac:chgData name="Swenson, Jody" userId="f700768a-5749-4e0f-98d7-2b523cc7d418" providerId="ADAL" clId="{AB7E4AB5-9365-4378-B294-1FDD5F234E2B}" dt="2020-12-02T23:51:23.505" v="74" actId="478"/>
          <ac:picMkLst>
            <pc:docMk/>
            <pc:sldMk cId="2757207136" sldId="542"/>
            <ac:picMk id="9" creationId="{846FCF7B-6BA0-4371-99DA-693EC11F6F03}"/>
          </ac:picMkLst>
        </pc:picChg>
        <pc:picChg chg="del mod">
          <ac:chgData name="Swenson, Jody" userId="f700768a-5749-4e0f-98d7-2b523cc7d418" providerId="ADAL" clId="{AB7E4AB5-9365-4378-B294-1FDD5F234E2B}" dt="2020-12-02T23:52:01.193" v="89" actId="478"/>
          <ac:picMkLst>
            <pc:docMk/>
            <pc:sldMk cId="2757207136" sldId="542"/>
            <ac:picMk id="11" creationId="{00000000-0000-0000-0000-000000000000}"/>
          </ac:picMkLst>
        </pc:picChg>
        <pc:picChg chg="add del mod">
          <ac:chgData name="Swenson, Jody" userId="f700768a-5749-4e0f-98d7-2b523cc7d418" providerId="ADAL" clId="{AB7E4AB5-9365-4378-B294-1FDD5F234E2B}" dt="2020-12-02T23:59:33.276" v="94" actId="478"/>
          <ac:picMkLst>
            <pc:docMk/>
            <pc:sldMk cId="2757207136" sldId="542"/>
            <ac:picMk id="12" creationId="{F4674485-0974-41A8-9D9F-79448DF3DFD8}"/>
          </ac:picMkLst>
        </pc:picChg>
        <pc:picChg chg="mod">
          <ac:chgData name="Swenson, Jody" userId="f700768a-5749-4e0f-98d7-2b523cc7d418" providerId="ADAL" clId="{AB7E4AB5-9365-4378-B294-1FDD5F234E2B}" dt="2020-12-02T23:51:55.945" v="88" actId="1035"/>
          <ac:picMkLst>
            <pc:docMk/>
            <pc:sldMk cId="2757207136" sldId="542"/>
            <ac:picMk id="14" creationId="{00000000-0000-0000-0000-000000000000}"/>
          </ac:picMkLst>
        </pc:picChg>
        <pc:picChg chg="add mod">
          <ac:chgData name="Swenson, Jody" userId="f700768a-5749-4e0f-98d7-2b523cc7d418" providerId="ADAL" clId="{AB7E4AB5-9365-4378-B294-1FDD5F234E2B}" dt="2020-12-03T00:00:21.976" v="119" actId="14100"/>
          <ac:picMkLst>
            <pc:docMk/>
            <pc:sldMk cId="2757207136" sldId="542"/>
            <ac:picMk id="15" creationId="{AB214A99-51B0-4D18-9ABA-700447A39192}"/>
          </ac:picMkLst>
        </pc:picChg>
        <pc:picChg chg="add mod">
          <ac:chgData name="Swenson, Jody" userId="f700768a-5749-4e0f-98d7-2b523cc7d418" providerId="ADAL" clId="{AB7E4AB5-9365-4378-B294-1FDD5F234E2B}" dt="2020-12-03T04:00:06.675" v="1165" actId="14100"/>
          <ac:picMkLst>
            <pc:docMk/>
            <pc:sldMk cId="2757207136" sldId="542"/>
            <ac:picMk id="17" creationId="{BA83ADE1-FB5F-43F8-8F5C-31939C0BF548}"/>
          </ac:picMkLst>
        </pc:picChg>
      </pc:sldChg>
      <pc:sldChg chg="addSp delSp modSp mod modAnim">
        <pc:chgData name="Swenson, Jody" userId="f700768a-5749-4e0f-98d7-2b523cc7d418" providerId="ADAL" clId="{AB7E4AB5-9365-4378-B294-1FDD5F234E2B}" dt="2020-12-03T03:58:16.017" v="1111" actId="1038"/>
        <pc:sldMkLst>
          <pc:docMk/>
          <pc:sldMk cId="2888056210" sldId="543"/>
        </pc:sldMkLst>
        <pc:spChg chg="mod">
          <ac:chgData name="Swenson, Jody" userId="f700768a-5749-4e0f-98d7-2b523cc7d418" providerId="ADAL" clId="{AB7E4AB5-9365-4378-B294-1FDD5F234E2B}" dt="2020-12-03T00:24:31.353" v="244" actId="20577"/>
          <ac:spMkLst>
            <pc:docMk/>
            <pc:sldMk cId="2888056210" sldId="543"/>
            <ac:spMk id="5" creationId="{00000000-0000-0000-0000-000000000000}"/>
          </ac:spMkLst>
        </pc:spChg>
        <pc:picChg chg="add del mod">
          <ac:chgData name="Swenson, Jody" userId="f700768a-5749-4e0f-98d7-2b523cc7d418" providerId="ADAL" clId="{AB7E4AB5-9365-4378-B294-1FDD5F234E2B}" dt="2020-12-03T00:22:25.820" v="221" actId="478"/>
          <ac:picMkLst>
            <pc:docMk/>
            <pc:sldMk cId="2888056210" sldId="543"/>
            <ac:picMk id="3" creationId="{8F3EBDD7-A6B2-49E8-A46F-D26D1D2A5EAA}"/>
          </ac:picMkLst>
        </pc:picChg>
        <pc:picChg chg="del">
          <ac:chgData name="Swenson, Jody" userId="f700768a-5749-4e0f-98d7-2b523cc7d418" providerId="ADAL" clId="{AB7E4AB5-9365-4378-B294-1FDD5F234E2B}" dt="2020-12-03T00:23:55.655" v="225" actId="478"/>
          <ac:picMkLst>
            <pc:docMk/>
            <pc:sldMk cId="2888056210" sldId="543"/>
            <ac:picMk id="6" creationId="{00000000-0000-0000-0000-000000000000}"/>
          </ac:picMkLst>
        </pc:picChg>
        <pc:picChg chg="add del mod">
          <ac:chgData name="Swenson, Jody" userId="f700768a-5749-4e0f-98d7-2b523cc7d418" providerId="ADAL" clId="{AB7E4AB5-9365-4378-B294-1FDD5F234E2B}" dt="2020-12-03T03:55:06.232" v="1075" actId="478"/>
          <ac:picMkLst>
            <pc:docMk/>
            <pc:sldMk cId="2888056210" sldId="543"/>
            <ac:picMk id="8" creationId="{4BAE3A34-1169-4CF9-8EEE-93D8357290DA}"/>
          </ac:picMkLst>
        </pc:picChg>
        <pc:picChg chg="add del mod">
          <ac:chgData name="Swenson, Jody" userId="f700768a-5749-4e0f-98d7-2b523cc7d418" providerId="ADAL" clId="{AB7E4AB5-9365-4378-B294-1FDD5F234E2B}" dt="2020-12-03T03:58:11.162" v="1105" actId="478"/>
          <ac:picMkLst>
            <pc:docMk/>
            <pc:sldMk cId="2888056210" sldId="543"/>
            <ac:picMk id="10" creationId="{35442606-CE61-4A8A-82F0-2FBAD8B958EF}"/>
          </ac:picMkLst>
        </pc:picChg>
        <pc:picChg chg="add mod">
          <ac:chgData name="Swenson, Jody" userId="f700768a-5749-4e0f-98d7-2b523cc7d418" providerId="ADAL" clId="{AB7E4AB5-9365-4378-B294-1FDD5F234E2B}" dt="2020-12-03T03:58:16.017" v="1111" actId="1038"/>
          <ac:picMkLst>
            <pc:docMk/>
            <pc:sldMk cId="2888056210" sldId="543"/>
            <ac:picMk id="12" creationId="{21CBF89C-E90A-46BD-A9F9-386F44597876}"/>
          </ac:picMkLst>
        </pc:picChg>
      </pc:sldChg>
      <pc:sldChg chg="addSp delSp modSp mod">
        <pc:chgData name="Swenson, Jody" userId="f700768a-5749-4e0f-98d7-2b523cc7d418" providerId="ADAL" clId="{AB7E4AB5-9365-4378-B294-1FDD5F234E2B}" dt="2020-12-03T03:29:57.005" v="770" actId="1036"/>
        <pc:sldMkLst>
          <pc:docMk/>
          <pc:sldMk cId="3487026775" sldId="547"/>
        </pc:sldMkLst>
        <pc:spChg chg="mod">
          <ac:chgData name="Swenson, Jody" userId="f700768a-5749-4e0f-98d7-2b523cc7d418" providerId="ADAL" clId="{AB7E4AB5-9365-4378-B294-1FDD5F234E2B}" dt="2020-12-03T03:29:45.815" v="766" actId="15"/>
          <ac:spMkLst>
            <pc:docMk/>
            <pc:sldMk cId="3487026775" sldId="547"/>
            <ac:spMk id="5" creationId="{00000000-0000-0000-0000-000000000000}"/>
          </ac:spMkLst>
        </pc:spChg>
        <pc:spChg chg="mod">
          <ac:chgData name="Swenson, Jody" userId="f700768a-5749-4e0f-98d7-2b523cc7d418" providerId="ADAL" clId="{AB7E4AB5-9365-4378-B294-1FDD5F234E2B}" dt="2020-12-03T03:29:57.005" v="770" actId="1036"/>
          <ac:spMkLst>
            <pc:docMk/>
            <pc:sldMk cId="3487026775" sldId="547"/>
            <ac:spMk id="67" creationId="{00000000-0000-0000-0000-000000000000}"/>
          </ac:spMkLst>
        </pc:spChg>
        <pc:picChg chg="mod">
          <ac:chgData name="Swenson, Jody" userId="f700768a-5749-4e0f-98d7-2b523cc7d418" providerId="ADAL" clId="{AB7E4AB5-9365-4378-B294-1FDD5F234E2B}" dt="2020-12-03T03:29:32.963" v="748" actId="1038"/>
          <ac:picMkLst>
            <pc:docMk/>
            <pc:sldMk cId="3487026775" sldId="547"/>
            <ac:picMk id="2" creationId="{00000000-0000-0000-0000-000000000000}"/>
          </ac:picMkLst>
        </pc:picChg>
        <pc:picChg chg="del mod">
          <ac:chgData name="Swenson, Jody" userId="f700768a-5749-4e0f-98d7-2b523cc7d418" providerId="ADAL" clId="{AB7E4AB5-9365-4378-B294-1FDD5F234E2B}" dt="2020-12-03T03:29:40.197" v="765" actId="478"/>
          <ac:picMkLst>
            <pc:docMk/>
            <pc:sldMk cId="3487026775" sldId="547"/>
            <ac:picMk id="3" creationId="{00000000-0000-0000-0000-000000000000}"/>
          </ac:picMkLst>
        </pc:picChg>
        <pc:picChg chg="add mod">
          <ac:chgData name="Swenson, Jody" userId="f700768a-5749-4e0f-98d7-2b523cc7d418" providerId="ADAL" clId="{AB7E4AB5-9365-4378-B294-1FDD5F234E2B}" dt="2020-12-03T03:29:37.989" v="764" actId="1038"/>
          <ac:picMkLst>
            <pc:docMk/>
            <pc:sldMk cId="3487026775" sldId="547"/>
            <ac:picMk id="6" creationId="{60F406BF-7F8F-4E32-8219-787F7ECFD4F1}"/>
          </ac:picMkLst>
        </pc:picChg>
      </pc:sldChg>
      <pc:sldChg chg="modSp mod">
        <pc:chgData name="Swenson, Jody" userId="f700768a-5749-4e0f-98d7-2b523cc7d418" providerId="ADAL" clId="{AB7E4AB5-9365-4378-B294-1FDD5F234E2B}" dt="2020-12-03T03:31:09.362" v="801" actId="1036"/>
        <pc:sldMkLst>
          <pc:docMk/>
          <pc:sldMk cId="1435702806" sldId="548"/>
        </pc:sldMkLst>
        <pc:spChg chg="mod">
          <ac:chgData name="Swenson, Jody" userId="f700768a-5749-4e0f-98d7-2b523cc7d418" providerId="ADAL" clId="{AB7E4AB5-9365-4378-B294-1FDD5F234E2B}" dt="2020-12-03T03:31:09.362" v="801" actId="1036"/>
          <ac:spMkLst>
            <pc:docMk/>
            <pc:sldMk cId="1435702806" sldId="548"/>
            <ac:spMk id="67" creationId="{00000000-0000-0000-0000-000000000000}"/>
          </ac:spMkLst>
        </pc:spChg>
      </pc:sldChg>
      <pc:sldChg chg="addSp delSp modSp mod modAnim">
        <pc:chgData name="Swenson, Jody" userId="f700768a-5749-4e0f-98d7-2b523cc7d418" providerId="ADAL" clId="{AB7E4AB5-9365-4378-B294-1FDD5F234E2B}" dt="2020-12-03T04:03:48.197" v="1208" actId="1035"/>
        <pc:sldMkLst>
          <pc:docMk/>
          <pc:sldMk cId="1811174629" sldId="550"/>
        </pc:sldMkLst>
        <pc:spChg chg="mod">
          <ac:chgData name="Swenson, Jody" userId="f700768a-5749-4e0f-98d7-2b523cc7d418" providerId="ADAL" clId="{AB7E4AB5-9365-4378-B294-1FDD5F234E2B}" dt="2020-12-03T00:29:12.219" v="313" actId="20577"/>
          <ac:spMkLst>
            <pc:docMk/>
            <pc:sldMk cId="1811174629" sldId="550"/>
            <ac:spMk id="5" creationId="{00000000-0000-0000-0000-000000000000}"/>
          </ac:spMkLst>
        </pc:spChg>
        <pc:picChg chg="mod">
          <ac:chgData name="Swenson, Jody" userId="f700768a-5749-4e0f-98d7-2b523cc7d418" providerId="ADAL" clId="{AB7E4AB5-9365-4378-B294-1FDD5F234E2B}" dt="2020-12-03T04:03:48.197" v="1208" actId="1035"/>
          <ac:picMkLst>
            <pc:docMk/>
            <pc:sldMk cId="1811174629" sldId="550"/>
            <ac:picMk id="3" creationId="{00000000-0000-0000-0000-000000000000}"/>
          </ac:picMkLst>
        </pc:picChg>
        <pc:picChg chg="del mod">
          <ac:chgData name="Swenson, Jody" userId="f700768a-5749-4e0f-98d7-2b523cc7d418" providerId="ADAL" clId="{AB7E4AB5-9365-4378-B294-1FDD5F234E2B}" dt="2020-12-03T00:15:59.242" v="175" actId="478"/>
          <ac:picMkLst>
            <pc:docMk/>
            <pc:sldMk cId="1811174629" sldId="550"/>
            <ac:picMk id="4" creationId="{00000000-0000-0000-0000-000000000000}"/>
          </ac:picMkLst>
        </pc:picChg>
        <pc:picChg chg="add del mod">
          <ac:chgData name="Swenson, Jody" userId="f700768a-5749-4e0f-98d7-2b523cc7d418" providerId="ADAL" clId="{AB7E4AB5-9365-4378-B294-1FDD5F234E2B}" dt="2020-12-03T04:03:16.329" v="1200" actId="478"/>
          <ac:picMkLst>
            <pc:docMk/>
            <pc:sldMk cId="1811174629" sldId="550"/>
            <ac:picMk id="6" creationId="{9CAD94AE-7C58-41BC-B900-D5B037982B31}"/>
          </ac:picMkLst>
        </pc:picChg>
        <pc:picChg chg="add mod">
          <ac:chgData name="Swenson, Jody" userId="f700768a-5749-4e0f-98d7-2b523cc7d418" providerId="ADAL" clId="{AB7E4AB5-9365-4378-B294-1FDD5F234E2B}" dt="2020-12-03T04:03:45.594" v="1207" actId="1036"/>
          <ac:picMkLst>
            <pc:docMk/>
            <pc:sldMk cId="1811174629" sldId="550"/>
            <ac:picMk id="8" creationId="{18688024-CF24-4ED0-81F2-7A7D5169BE20}"/>
          </ac:picMkLst>
        </pc:picChg>
      </pc:sldChg>
      <pc:sldChg chg="addSp delSp modSp mod modAnim">
        <pc:chgData name="Swenson, Jody" userId="f700768a-5749-4e0f-98d7-2b523cc7d418" providerId="ADAL" clId="{AB7E4AB5-9365-4378-B294-1FDD5F234E2B}" dt="2020-12-03T04:02:26.458" v="1195" actId="20577"/>
        <pc:sldMkLst>
          <pc:docMk/>
          <pc:sldMk cId="834613481" sldId="551"/>
        </pc:sldMkLst>
        <pc:spChg chg="mod">
          <ac:chgData name="Swenson, Jody" userId="f700768a-5749-4e0f-98d7-2b523cc7d418" providerId="ADAL" clId="{AB7E4AB5-9365-4378-B294-1FDD5F234E2B}" dt="2020-12-03T04:02:26.458" v="1195" actId="20577"/>
          <ac:spMkLst>
            <pc:docMk/>
            <pc:sldMk cId="834613481" sldId="551"/>
            <ac:spMk id="5" creationId="{00000000-0000-0000-0000-000000000000}"/>
          </ac:spMkLst>
        </pc:spChg>
        <pc:picChg chg="del mod">
          <ac:chgData name="Swenson, Jody" userId="f700768a-5749-4e0f-98d7-2b523cc7d418" providerId="ADAL" clId="{AB7E4AB5-9365-4378-B294-1FDD5F234E2B}" dt="2020-12-03T00:10:20.122" v="128" actId="478"/>
          <ac:picMkLst>
            <pc:docMk/>
            <pc:sldMk cId="834613481" sldId="551"/>
            <ac:picMk id="2" creationId="{00000000-0000-0000-0000-000000000000}"/>
          </ac:picMkLst>
        </pc:picChg>
        <pc:picChg chg="add del mod">
          <ac:chgData name="Swenson, Jody" userId="f700768a-5749-4e0f-98d7-2b523cc7d418" providerId="ADAL" clId="{AB7E4AB5-9365-4378-B294-1FDD5F234E2B}" dt="2020-12-03T00:11:45.309" v="129" actId="478"/>
          <ac:picMkLst>
            <pc:docMk/>
            <pc:sldMk cId="834613481" sldId="551"/>
            <ac:picMk id="4" creationId="{4DD3F7E7-0815-408E-A401-30FFD2A49E7B}"/>
          </ac:picMkLst>
        </pc:picChg>
        <pc:picChg chg="add del mod">
          <ac:chgData name="Swenson, Jody" userId="f700768a-5749-4e0f-98d7-2b523cc7d418" providerId="ADAL" clId="{AB7E4AB5-9365-4378-B294-1FDD5F234E2B}" dt="2020-12-03T04:01:47.349" v="1169" actId="478"/>
          <ac:picMkLst>
            <pc:docMk/>
            <pc:sldMk cId="834613481" sldId="551"/>
            <ac:picMk id="7" creationId="{467937E3-CB45-483B-B136-0B20D4FF2167}"/>
          </ac:picMkLst>
        </pc:picChg>
        <pc:picChg chg="add mod">
          <ac:chgData name="Swenson, Jody" userId="f700768a-5749-4e0f-98d7-2b523cc7d418" providerId="ADAL" clId="{AB7E4AB5-9365-4378-B294-1FDD5F234E2B}" dt="2020-12-03T04:01:55.550" v="1177" actId="14100"/>
          <ac:picMkLst>
            <pc:docMk/>
            <pc:sldMk cId="834613481" sldId="551"/>
            <ac:picMk id="9" creationId="{63D1AC8B-59B6-4C9E-AA19-3B7428A600DF}"/>
          </ac:picMkLst>
        </pc:picChg>
      </pc:sldChg>
      <pc:sldChg chg="addSp delSp modSp mod modAnim">
        <pc:chgData name="Swenson, Jody" userId="f700768a-5749-4e0f-98d7-2b523cc7d418" providerId="ADAL" clId="{AB7E4AB5-9365-4378-B294-1FDD5F234E2B}" dt="2020-12-03T03:59:39.705" v="1147" actId="1038"/>
        <pc:sldMkLst>
          <pc:docMk/>
          <pc:sldMk cId="3253235734" sldId="552"/>
        </pc:sldMkLst>
        <pc:spChg chg="mod">
          <ac:chgData name="Swenson, Jody" userId="f700768a-5749-4e0f-98d7-2b523cc7d418" providerId="ADAL" clId="{AB7E4AB5-9365-4378-B294-1FDD5F234E2B}" dt="2020-12-03T03:59:25.926" v="1133" actId="20577"/>
          <ac:spMkLst>
            <pc:docMk/>
            <pc:sldMk cId="3253235734" sldId="552"/>
            <ac:spMk id="5" creationId="{00000000-0000-0000-0000-000000000000}"/>
          </ac:spMkLst>
        </pc:spChg>
        <pc:picChg chg="mod">
          <ac:chgData name="Swenson, Jody" userId="f700768a-5749-4e0f-98d7-2b523cc7d418" providerId="ADAL" clId="{AB7E4AB5-9365-4378-B294-1FDD5F234E2B}" dt="2020-12-03T03:59:29.593" v="1134" actId="1076"/>
          <ac:picMkLst>
            <pc:docMk/>
            <pc:sldMk cId="3253235734" sldId="552"/>
            <ac:picMk id="3" creationId="{00000000-0000-0000-0000-000000000000}"/>
          </ac:picMkLst>
        </pc:picChg>
        <pc:picChg chg="add del mod">
          <ac:chgData name="Swenson, Jody" userId="f700768a-5749-4e0f-98d7-2b523cc7d418" providerId="ADAL" clId="{AB7E4AB5-9365-4378-B294-1FDD5F234E2B}" dt="2020-12-03T03:56:23.475" v="1087" actId="478"/>
          <ac:picMkLst>
            <pc:docMk/>
            <pc:sldMk cId="3253235734" sldId="552"/>
            <ac:picMk id="4" creationId="{8163690E-9791-473C-B0AB-C756329A0480}"/>
          </ac:picMkLst>
        </pc:picChg>
        <pc:picChg chg="del">
          <ac:chgData name="Swenson, Jody" userId="f700768a-5749-4e0f-98d7-2b523cc7d418" providerId="ADAL" clId="{AB7E4AB5-9365-4378-B294-1FDD5F234E2B}" dt="2020-12-02T23:30:16.294" v="29" actId="478"/>
          <ac:picMkLst>
            <pc:docMk/>
            <pc:sldMk cId="3253235734" sldId="552"/>
            <ac:picMk id="6" creationId="{00000000-0000-0000-0000-000000000000}"/>
          </ac:picMkLst>
        </pc:picChg>
        <pc:picChg chg="add del mod">
          <ac:chgData name="Swenson, Jody" userId="f700768a-5749-4e0f-98d7-2b523cc7d418" providerId="ADAL" clId="{AB7E4AB5-9365-4378-B294-1FDD5F234E2B}" dt="2020-12-03T03:56:45.380" v="1092" actId="478"/>
          <ac:picMkLst>
            <pc:docMk/>
            <pc:sldMk cId="3253235734" sldId="552"/>
            <ac:picMk id="8" creationId="{EABD0171-9DE3-4928-BFD4-74C0EC088ECE}"/>
          </ac:picMkLst>
        </pc:picChg>
        <pc:picChg chg="add del mod">
          <ac:chgData name="Swenson, Jody" userId="f700768a-5749-4e0f-98d7-2b523cc7d418" providerId="ADAL" clId="{AB7E4AB5-9365-4378-B294-1FDD5F234E2B}" dt="2020-12-03T03:57:40.681" v="1098" actId="478"/>
          <ac:picMkLst>
            <pc:docMk/>
            <pc:sldMk cId="3253235734" sldId="552"/>
            <ac:picMk id="10" creationId="{1DE56C61-6C23-4BD2-A4EF-38979CC72481}"/>
          </ac:picMkLst>
        </pc:picChg>
        <pc:picChg chg="add mod">
          <ac:chgData name="Swenson, Jody" userId="f700768a-5749-4e0f-98d7-2b523cc7d418" providerId="ADAL" clId="{AB7E4AB5-9365-4378-B294-1FDD5F234E2B}" dt="2020-12-03T03:59:39.705" v="1147" actId="1038"/>
          <ac:picMkLst>
            <pc:docMk/>
            <pc:sldMk cId="3253235734" sldId="552"/>
            <ac:picMk id="12" creationId="{821277D7-41C8-4D7A-8D3C-1A29D7B65734}"/>
          </ac:picMkLst>
        </pc:picChg>
      </pc:sldChg>
      <pc:sldChg chg="addSp delSp modSp mod">
        <pc:chgData name="Swenson, Jody" userId="f700768a-5749-4e0f-98d7-2b523cc7d418" providerId="ADAL" clId="{AB7E4AB5-9365-4378-B294-1FDD5F234E2B}" dt="2020-12-03T04:04:11.853" v="1217" actId="1036"/>
        <pc:sldMkLst>
          <pc:docMk/>
          <pc:sldMk cId="3364137473" sldId="553"/>
        </pc:sldMkLst>
        <pc:spChg chg="mod">
          <ac:chgData name="Swenson, Jody" userId="f700768a-5749-4e0f-98d7-2b523cc7d418" providerId="ADAL" clId="{AB7E4AB5-9365-4378-B294-1FDD5F234E2B}" dt="2020-12-03T00:28:35.348" v="312" actId="1037"/>
          <ac:spMkLst>
            <pc:docMk/>
            <pc:sldMk cId="3364137473" sldId="553"/>
            <ac:spMk id="5" creationId="{00000000-0000-0000-0000-000000000000}"/>
          </ac:spMkLst>
        </pc:spChg>
        <pc:spChg chg="mod">
          <ac:chgData name="Swenson, Jody" userId="f700768a-5749-4e0f-98d7-2b523cc7d418" providerId="ADAL" clId="{AB7E4AB5-9365-4378-B294-1FDD5F234E2B}" dt="2020-12-03T00:28:35.348" v="312" actId="1037"/>
          <ac:spMkLst>
            <pc:docMk/>
            <pc:sldMk cId="3364137473" sldId="553"/>
            <ac:spMk id="6" creationId="{00000000-0000-0000-0000-000000000000}"/>
          </ac:spMkLst>
        </pc:spChg>
        <pc:spChg chg="mod">
          <ac:chgData name="Swenson, Jody" userId="f700768a-5749-4e0f-98d7-2b523cc7d418" providerId="ADAL" clId="{AB7E4AB5-9365-4378-B294-1FDD5F234E2B}" dt="2020-12-03T00:28:35.348" v="312" actId="1037"/>
          <ac:spMkLst>
            <pc:docMk/>
            <pc:sldMk cId="3364137473" sldId="553"/>
            <ac:spMk id="8" creationId="{00000000-0000-0000-0000-000000000000}"/>
          </ac:spMkLst>
        </pc:spChg>
        <pc:picChg chg="del mod">
          <ac:chgData name="Swenson, Jody" userId="f700768a-5749-4e0f-98d7-2b523cc7d418" providerId="ADAL" clId="{AB7E4AB5-9365-4378-B294-1FDD5F234E2B}" dt="2020-12-03T00:27:01.157" v="259" actId="478"/>
          <ac:picMkLst>
            <pc:docMk/>
            <pc:sldMk cId="3364137473" sldId="553"/>
            <ac:picMk id="2" creationId="{00000000-0000-0000-0000-000000000000}"/>
          </ac:picMkLst>
        </pc:picChg>
        <pc:picChg chg="mod">
          <ac:chgData name="Swenson, Jody" userId="f700768a-5749-4e0f-98d7-2b523cc7d418" providerId="ADAL" clId="{AB7E4AB5-9365-4378-B294-1FDD5F234E2B}" dt="2020-12-03T00:28:35.348" v="312" actId="1037"/>
          <ac:picMkLst>
            <pc:docMk/>
            <pc:sldMk cId="3364137473" sldId="553"/>
            <ac:picMk id="3" creationId="{00000000-0000-0000-0000-000000000000}"/>
          </ac:picMkLst>
        </pc:picChg>
        <pc:picChg chg="del">
          <ac:chgData name="Swenson, Jody" userId="f700768a-5749-4e0f-98d7-2b523cc7d418" providerId="ADAL" clId="{AB7E4AB5-9365-4378-B294-1FDD5F234E2B}" dt="2020-12-03T00:19:03.688" v="198" actId="478"/>
          <ac:picMkLst>
            <pc:docMk/>
            <pc:sldMk cId="3364137473" sldId="553"/>
            <ac:picMk id="4" creationId="{00000000-0000-0000-0000-000000000000}"/>
          </ac:picMkLst>
        </pc:picChg>
        <pc:picChg chg="add mod">
          <ac:chgData name="Swenson, Jody" userId="f700768a-5749-4e0f-98d7-2b523cc7d418" providerId="ADAL" clId="{AB7E4AB5-9365-4378-B294-1FDD5F234E2B}" dt="2020-12-03T00:28:35.348" v="312" actId="1037"/>
          <ac:picMkLst>
            <pc:docMk/>
            <pc:sldMk cId="3364137473" sldId="553"/>
            <ac:picMk id="9" creationId="{B1F492DF-9DA1-40C0-8215-98AC06477D38}"/>
          </ac:picMkLst>
        </pc:picChg>
        <pc:picChg chg="add del mod">
          <ac:chgData name="Swenson, Jody" userId="f700768a-5749-4e0f-98d7-2b523cc7d418" providerId="ADAL" clId="{AB7E4AB5-9365-4378-B294-1FDD5F234E2B}" dt="2020-12-03T00:27:00.384" v="258" actId="478"/>
          <ac:picMkLst>
            <pc:docMk/>
            <pc:sldMk cId="3364137473" sldId="553"/>
            <ac:picMk id="11" creationId="{6A1600CF-C381-49C9-94BF-4DAF492ADD12}"/>
          </ac:picMkLst>
        </pc:picChg>
        <pc:picChg chg="add del mod">
          <ac:chgData name="Swenson, Jody" userId="f700768a-5749-4e0f-98d7-2b523cc7d418" providerId="ADAL" clId="{AB7E4AB5-9365-4378-B294-1FDD5F234E2B}" dt="2020-12-03T04:04:06.120" v="1212" actId="478"/>
          <ac:picMkLst>
            <pc:docMk/>
            <pc:sldMk cId="3364137473" sldId="553"/>
            <ac:picMk id="13" creationId="{3BC2F272-2534-4D6E-A28D-35A4BF777CCF}"/>
          </ac:picMkLst>
        </pc:picChg>
        <pc:picChg chg="add mod">
          <ac:chgData name="Swenson, Jody" userId="f700768a-5749-4e0f-98d7-2b523cc7d418" providerId="ADAL" clId="{AB7E4AB5-9365-4378-B294-1FDD5F234E2B}" dt="2020-12-03T04:04:11.853" v="1217" actId="1036"/>
          <ac:picMkLst>
            <pc:docMk/>
            <pc:sldMk cId="3364137473" sldId="553"/>
            <ac:picMk id="15" creationId="{2E8EA1D0-AA98-420F-8A87-1E22C653FD8C}"/>
          </ac:picMkLst>
        </pc:picChg>
      </pc:sldChg>
      <pc:sldChg chg="addSp delSp modSp mod">
        <pc:chgData name="Swenson, Jody" userId="f700768a-5749-4e0f-98d7-2b523cc7d418" providerId="ADAL" clId="{AB7E4AB5-9365-4378-B294-1FDD5F234E2B}" dt="2020-12-03T03:31:01.500" v="798" actId="1036"/>
        <pc:sldMkLst>
          <pc:docMk/>
          <pc:sldMk cId="2331161060" sldId="556"/>
        </pc:sldMkLst>
        <pc:spChg chg="mod">
          <ac:chgData name="Swenson, Jody" userId="f700768a-5749-4e0f-98d7-2b523cc7d418" providerId="ADAL" clId="{AB7E4AB5-9365-4378-B294-1FDD5F234E2B}" dt="2020-12-03T03:31:01.500" v="798" actId="1036"/>
          <ac:spMkLst>
            <pc:docMk/>
            <pc:sldMk cId="2331161060" sldId="556"/>
            <ac:spMk id="67" creationId="{00000000-0000-0000-0000-000000000000}"/>
          </ac:spMkLst>
        </pc:spChg>
        <pc:picChg chg="mod">
          <ac:chgData name="Swenson, Jody" userId="f700768a-5749-4e0f-98d7-2b523cc7d418" providerId="ADAL" clId="{AB7E4AB5-9365-4378-B294-1FDD5F234E2B}" dt="2020-12-03T03:30:51.596" v="794" actId="1037"/>
          <ac:picMkLst>
            <pc:docMk/>
            <pc:sldMk cId="2331161060" sldId="556"/>
            <ac:picMk id="2" creationId="{00000000-0000-0000-0000-000000000000}"/>
          </ac:picMkLst>
        </pc:picChg>
        <pc:picChg chg="del mod">
          <ac:chgData name="Swenson, Jody" userId="f700768a-5749-4e0f-98d7-2b523cc7d418" providerId="ADAL" clId="{AB7E4AB5-9365-4378-B294-1FDD5F234E2B}" dt="2020-12-03T03:30:55.365" v="795" actId="478"/>
          <ac:picMkLst>
            <pc:docMk/>
            <pc:sldMk cId="2331161060" sldId="556"/>
            <ac:picMk id="3" creationId="{00000000-0000-0000-0000-000000000000}"/>
          </ac:picMkLst>
        </pc:picChg>
        <pc:picChg chg="add mod">
          <ac:chgData name="Swenson, Jody" userId="f700768a-5749-4e0f-98d7-2b523cc7d418" providerId="ADAL" clId="{AB7E4AB5-9365-4378-B294-1FDD5F234E2B}" dt="2020-12-03T03:30:43.353" v="781" actId="1076"/>
          <ac:picMkLst>
            <pc:docMk/>
            <pc:sldMk cId="2331161060" sldId="556"/>
            <ac:picMk id="6" creationId="{9F9F56E1-E67D-4C2A-B470-4F03CFC8FF0F}"/>
          </ac:picMkLst>
        </pc:picChg>
      </pc:sldChg>
      <pc:sldChg chg="modSp mod modAnim">
        <pc:chgData name="Swenson, Jody" userId="f700768a-5749-4e0f-98d7-2b523cc7d418" providerId="ADAL" clId="{AB7E4AB5-9365-4378-B294-1FDD5F234E2B}" dt="2020-12-08T00:03:37.691" v="1297"/>
        <pc:sldMkLst>
          <pc:docMk/>
          <pc:sldMk cId="3544898674" sldId="558"/>
        </pc:sldMkLst>
        <pc:spChg chg="mod">
          <ac:chgData name="Swenson, Jody" userId="f700768a-5749-4e0f-98d7-2b523cc7d418" providerId="ADAL" clId="{AB7E4AB5-9365-4378-B294-1FDD5F234E2B}" dt="2020-12-08T00:02:19.530" v="1295" actId="20577"/>
          <ac:spMkLst>
            <pc:docMk/>
            <pc:sldMk cId="3544898674" sldId="558"/>
            <ac:spMk id="25" creationId="{00000000-0000-0000-0000-000000000000}"/>
          </ac:spMkLst>
        </pc:spChg>
      </pc:sldChg>
      <pc:sldChg chg="addSp delSp modSp mod modAnim">
        <pc:chgData name="Swenson, Jody" userId="f700768a-5749-4e0f-98d7-2b523cc7d418" providerId="ADAL" clId="{AB7E4AB5-9365-4378-B294-1FDD5F234E2B}" dt="2020-12-03T03:18:11.714" v="624"/>
        <pc:sldMkLst>
          <pc:docMk/>
          <pc:sldMk cId="2763763802" sldId="598"/>
        </pc:sldMkLst>
        <pc:spChg chg="mod">
          <ac:chgData name="Swenson, Jody" userId="f700768a-5749-4e0f-98d7-2b523cc7d418" providerId="ADAL" clId="{AB7E4AB5-9365-4378-B294-1FDD5F234E2B}" dt="2020-12-03T03:17:41.536" v="622" actId="20577"/>
          <ac:spMkLst>
            <pc:docMk/>
            <pc:sldMk cId="2763763802" sldId="598"/>
            <ac:spMk id="7" creationId="{00000000-0000-0000-0000-000000000000}"/>
          </ac:spMkLst>
        </pc:spChg>
        <pc:picChg chg="add mod">
          <ac:chgData name="Swenson, Jody" userId="f700768a-5749-4e0f-98d7-2b523cc7d418" providerId="ADAL" clId="{AB7E4AB5-9365-4378-B294-1FDD5F234E2B}" dt="2020-12-02T18:09:03.036" v="26" actId="1036"/>
          <ac:picMkLst>
            <pc:docMk/>
            <pc:sldMk cId="2763763802" sldId="598"/>
            <ac:picMk id="5" creationId="{098C08ED-F457-4321-8DBE-3D166B4023CD}"/>
          </ac:picMkLst>
        </pc:picChg>
        <pc:picChg chg="del">
          <ac:chgData name="Swenson, Jody" userId="f700768a-5749-4e0f-98d7-2b523cc7d418" providerId="ADAL" clId="{AB7E4AB5-9365-4378-B294-1FDD5F234E2B}" dt="2020-12-02T18:08:46.432" v="14" actId="478"/>
          <ac:picMkLst>
            <pc:docMk/>
            <pc:sldMk cId="2763763802" sldId="598"/>
            <ac:picMk id="55" creationId="{E0FD410F-E66C-47D9-A0C1-ED02E32886DF}"/>
          </ac:picMkLst>
        </pc:picChg>
      </pc:sldChg>
      <pc:sldChg chg="addSp delSp modSp mod modAnim">
        <pc:chgData name="Swenson, Jody" userId="f700768a-5749-4e0f-98d7-2b523cc7d418" providerId="ADAL" clId="{AB7E4AB5-9365-4378-B294-1FDD5F234E2B}" dt="2020-12-03T03:49:01.755" v="1032" actId="20577"/>
        <pc:sldMkLst>
          <pc:docMk/>
          <pc:sldMk cId="322137848" sldId="604"/>
        </pc:sldMkLst>
        <pc:spChg chg="mod">
          <ac:chgData name="Swenson, Jody" userId="f700768a-5749-4e0f-98d7-2b523cc7d418" providerId="ADAL" clId="{AB7E4AB5-9365-4378-B294-1FDD5F234E2B}" dt="2020-12-03T03:49:01.755" v="1032" actId="20577"/>
          <ac:spMkLst>
            <pc:docMk/>
            <pc:sldMk cId="322137848" sldId="604"/>
            <ac:spMk id="10" creationId="{00000000-0000-0000-0000-000000000000}"/>
          </ac:spMkLst>
        </pc:spChg>
        <pc:picChg chg="del mod">
          <ac:chgData name="Swenson, Jody" userId="f700768a-5749-4e0f-98d7-2b523cc7d418" providerId="ADAL" clId="{AB7E4AB5-9365-4378-B294-1FDD5F234E2B}" dt="2020-12-03T00:43:53.008" v="364" actId="478"/>
          <ac:picMkLst>
            <pc:docMk/>
            <pc:sldMk cId="322137848" sldId="604"/>
            <ac:picMk id="3" creationId="{8675AEC3-59A7-4F5E-8144-5CAF9D00F7CD}"/>
          </ac:picMkLst>
        </pc:picChg>
        <pc:picChg chg="del">
          <ac:chgData name="Swenson, Jody" userId="f700768a-5749-4e0f-98d7-2b523cc7d418" providerId="ADAL" clId="{AB7E4AB5-9365-4378-B294-1FDD5F234E2B}" dt="2020-12-03T00:38:57.566" v="343" actId="478"/>
          <ac:picMkLst>
            <pc:docMk/>
            <pc:sldMk cId="322137848" sldId="604"/>
            <ac:picMk id="4" creationId="{B2AEC880-C984-4D3F-ABD6-9E37D5ACD459}"/>
          </ac:picMkLst>
        </pc:picChg>
        <pc:picChg chg="add del mod">
          <ac:chgData name="Swenson, Jody" userId="f700768a-5749-4e0f-98d7-2b523cc7d418" providerId="ADAL" clId="{AB7E4AB5-9365-4378-B294-1FDD5F234E2B}" dt="2020-12-03T01:00:19.900" v="407" actId="478"/>
          <ac:picMkLst>
            <pc:docMk/>
            <pc:sldMk cId="322137848" sldId="604"/>
            <ac:picMk id="5" creationId="{D0092E0B-FC9B-4FD8-82F7-86139C89BC66}"/>
          </ac:picMkLst>
        </pc:picChg>
        <pc:picChg chg="add del mod">
          <ac:chgData name="Swenson, Jody" userId="f700768a-5749-4e0f-98d7-2b523cc7d418" providerId="ADAL" clId="{AB7E4AB5-9365-4378-B294-1FDD5F234E2B}" dt="2020-12-03T00:59:13.828" v="400" actId="478"/>
          <ac:picMkLst>
            <pc:docMk/>
            <pc:sldMk cId="322137848" sldId="604"/>
            <ac:picMk id="7" creationId="{410FE411-0E82-4EC6-B2D5-37B02BE0D243}"/>
          </ac:picMkLst>
        </pc:picChg>
        <pc:picChg chg="add del mod">
          <ac:chgData name="Swenson, Jody" userId="f700768a-5749-4e0f-98d7-2b523cc7d418" providerId="ADAL" clId="{AB7E4AB5-9365-4378-B294-1FDD5F234E2B}" dt="2020-12-03T03:02:44.411" v="444" actId="478"/>
          <ac:picMkLst>
            <pc:docMk/>
            <pc:sldMk cId="322137848" sldId="604"/>
            <ac:picMk id="11" creationId="{8FC9D2CE-A7EB-42DB-ACB5-717567DF2D09}"/>
          </ac:picMkLst>
        </pc:picChg>
        <pc:picChg chg="add mod">
          <ac:chgData name="Swenson, Jody" userId="f700768a-5749-4e0f-98d7-2b523cc7d418" providerId="ADAL" clId="{AB7E4AB5-9365-4378-B294-1FDD5F234E2B}" dt="2020-12-03T03:43:43.493" v="1008" actId="1036"/>
          <ac:picMkLst>
            <pc:docMk/>
            <pc:sldMk cId="322137848" sldId="604"/>
            <ac:picMk id="12" creationId="{DB14B883-FBBD-48A1-83AC-43B6305F0958}"/>
          </ac:picMkLst>
        </pc:picChg>
        <pc:picChg chg="add mod">
          <ac:chgData name="Swenson, Jody" userId="f700768a-5749-4e0f-98d7-2b523cc7d418" providerId="ADAL" clId="{AB7E4AB5-9365-4378-B294-1FDD5F234E2B}" dt="2020-12-03T03:40:13.676" v="935" actId="1076"/>
          <ac:picMkLst>
            <pc:docMk/>
            <pc:sldMk cId="322137848" sldId="604"/>
            <ac:picMk id="14" creationId="{C8AD4AAF-CC93-4F1D-9736-18402E044F7C}"/>
          </ac:picMkLst>
        </pc:picChg>
        <pc:picChg chg="add mod">
          <ac:chgData name="Swenson, Jody" userId="f700768a-5749-4e0f-98d7-2b523cc7d418" providerId="ADAL" clId="{AB7E4AB5-9365-4378-B294-1FDD5F234E2B}" dt="2020-12-03T03:42:49.454" v="974" actId="1076"/>
          <ac:picMkLst>
            <pc:docMk/>
            <pc:sldMk cId="322137848" sldId="604"/>
            <ac:picMk id="16" creationId="{47ECA35F-9BED-431D-A456-456D28228526}"/>
          </ac:picMkLst>
        </pc:picChg>
      </pc:sldChg>
      <pc:sldChg chg="addSp delSp modSp mod">
        <pc:chgData name="Swenson, Jody" userId="f700768a-5749-4e0f-98d7-2b523cc7d418" providerId="ADAL" clId="{AB7E4AB5-9365-4378-B294-1FDD5F234E2B}" dt="2020-12-03T03:00:25.031" v="437" actId="478"/>
        <pc:sldMkLst>
          <pc:docMk/>
          <pc:sldMk cId="641860841" sldId="605"/>
        </pc:sldMkLst>
        <pc:spChg chg="mod">
          <ac:chgData name="Swenson, Jody" userId="f700768a-5749-4e0f-98d7-2b523cc7d418" providerId="ADAL" clId="{AB7E4AB5-9365-4378-B294-1FDD5F234E2B}" dt="2020-12-03T02:58:05.542" v="409" actId="20577"/>
          <ac:spMkLst>
            <pc:docMk/>
            <pc:sldMk cId="641860841" sldId="605"/>
            <ac:spMk id="9" creationId="{00000000-0000-0000-0000-000000000000}"/>
          </ac:spMkLst>
        </pc:spChg>
        <pc:spChg chg="mod">
          <ac:chgData name="Swenson, Jody" userId="f700768a-5749-4e0f-98d7-2b523cc7d418" providerId="ADAL" clId="{AB7E4AB5-9365-4378-B294-1FDD5F234E2B}" dt="2020-12-03T02:59:01.310" v="430" actId="20577"/>
          <ac:spMkLst>
            <pc:docMk/>
            <pc:sldMk cId="641860841" sldId="605"/>
            <ac:spMk id="10" creationId="{00000000-0000-0000-0000-000000000000}"/>
          </ac:spMkLst>
        </pc:spChg>
        <pc:picChg chg="add mod">
          <ac:chgData name="Swenson, Jody" userId="f700768a-5749-4e0f-98d7-2b523cc7d418" providerId="ADAL" clId="{AB7E4AB5-9365-4378-B294-1FDD5F234E2B}" dt="2020-12-03T02:58:57.806" v="429" actId="1035"/>
          <ac:picMkLst>
            <pc:docMk/>
            <pc:sldMk cId="641860841" sldId="605"/>
            <ac:picMk id="3" creationId="{B5401303-EB9F-4552-B4DD-508E48ECF040}"/>
          </ac:picMkLst>
        </pc:picChg>
        <pc:picChg chg="add mod">
          <ac:chgData name="Swenson, Jody" userId="f700768a-5749-4e0f-98d7-2b523cc7d418" providerId="ADAL" clId="{AB7E4AB5-9365-4378-B294-1FDD5F234E2B}" dt="2020-12-03T03:00:19.923" v="435" actId="1076"/>
          <ac:picMkLst>
            <pc:docMk/>
            <pc:sldMk cId="641860841" sldId="605"/>
            <ac:picMk id="5" creationId="{AFF1CAD1-D414-4FEA-9D24-31B3434EB546}"/>
          </ac:picMkLst>
        </pc:picChg>
        <pc:picChg chg="del">
          <ac:chgData name="Swenson, Jody" userId="f700768a-5749-4e0f-98d7-2b523cc7d418" providerId="ADAL" clId="{AB7E4AB5-9365-4378-B294-1FDD5F234E2B}" dt="2020-12-03T02:58:40.186" v="410" actId="478"/>
          <ac:picMkLst>
            <pc:docMk/>
            <pc:sldMk cId="641860841" sldId="605"/>
            <ac:picMk id="6" creationId="{75D86B55-880C-4068-A1D0-42C8BFC0596E}"/>
          </ac:picMkLst>
        </pc:picChg>
        <pc:picChg chg="del mod">
          <ac:chgData name="Swenson, Jody" userId="f700768a-5749-4e0f-98d7-2b523cc7d418" providerId="ADAL" clId="{AB7E4AB5-9365-4378-B294-1FDD5F234E2B}" dt="2020-12-03T03:00:25.031" v="437" actId="478"/>
          <ac:picMkLst>
            <pc:docMk/>
            <pc:sldMk cId="641860841" sldId="605"/>
            <ac:picMk id="7" creationId="{6E1C3A1A-AE8C-405C-9AD1-0652412F1906}"/>
          </ac:picMkLst>
        </pc:picChg>
      </pc:sldChg>
    </pc:docChg>
  </pc:docChgLst>
  <pc:docChgLst>
    <pc:chgData name="Swenson, Jody" userId="f700768a-5749-4e0f-98d7-2b523cc7d418" providerId="ADAL" clId="{B427FC86-4954-4072-8864-DDE7851B1DB8}"/>
    <pc:docChg chg="undo custSel addSld delSld modSld sldOrd">
      <pc:chgData name="Swenson, Jody" userId="f700768a-5749-4e0f-98d7-2b523cc7d418" providerId="ADAL" clId="{B427FC86-4954-4072-8864-DDE7851B1DB8}" dt="2020-07-08T19:28:25.204" v="344"/>
      <pc:docMkLst>
        <pc:docMk/>
      </pc:docMkLst>
      <pc:sldChg chg="ord">
        <pc:chgData name="Swenson, Jody" userId="f700768a-5749-4e0f-98d7-2b523cc7d418" providerId="ADAL" clId="{B427FC86-4954-4072-8864-DDE7851B1DB8}" dt="2020-07-08T16:08:46.119" v="55"/>
        <pc:sldMkLst>
          <pc:docMk/>
          <pc:sldMk cId="2733760395" sldId="509"/>
        </pc:sldMkLst>
      </pc:sldChg>
      <pc:sldChg chg="ord">
        <pc:chgData name="Swenson, Jody" userId="f700768a-5749-4e0f-98d7-2b523cc7d418" providerId="ADAL" clId="{B427FC86-4954-4072-8864-DDE7851B1DB8}" dt="2020-07-08T16:09:41.435" v="57"/>
        <pc:sldMkLst>
          <pc:docMk/>
          <pc:sldMk cId="3394760941" sldId="510"/>
        </pc:sldMkLst>
      </pc:sldChg>
      <pc:sldChg chg="add ord">
        <pc:chgData name="Swenson, Jody" userId="f700768a-5749-4e0f-98d7-2b523cc7d418" providerId="ADAL" clId="{B427FC86-4954-4072-8864-DDE7851B1DB8}" dt="2020-07-08T16:12:49.147" v="63"/>
        <pc:sldMkLst>
          <pc:docMk/>
          <pc:sldMk cId="186733253" sldId="526"/>
        </pc:sldMkLst>
      </pc:sldChg>
      <pc:sldChg chg="ord modAnim">
        <pc:chgData name="Swenson, Jody" userId="f700768a-5749-4e0f-98d7-2b523cc7d418" providerId="ADAL" clId="{B427FC86-4954-4072-8864-DDE7851B1DB8}" dt="2020-07-08T16:13:38.442" v="66"/>
        <pc:sldMkLst>
          <pc:docMk/>
          <pc:sldMk cId="748916441" sldId="528"/>
        </pc:sldMkLst>
      </pc:sldChg>
      <pc:sldChg chg="modSp">
        <pc:chgData name="Swenson, Jody" userId="f700768a-5749-4e0f-98d7-2b523cc7d418" providerId="ADAL" clId="{B427FC86-4954-4072-8864-DDE7851B1DB8}" dt="2020-07-08T16:17:13.545" v="67" actId="20577"/>
        <pc:sldMkLst>
          <pc:docMk/>
          <pc:sldMk cId="4010312012" sldId="532"/>
        </pc:sldMkLst>
        <pc:spChg chg="mod">
          <ac:chgData name="Swenson, Jody" userId="f700768a-5749-4e0f-98d7-2b523cc7d418" providerId="ADAL" clId="{B427FC86-4954-4072-8864-DDE7851B1DB8}" dt="2020-07-08T16:17:13.545" v="67" actId="20577"/>
          <ac:spMkLst>
            <pc:docMk/>
            <pc:sldMk cId="4010312012" sldId="532"/>
            <ac:spMk id="5" creationId="{00000000-0000-0000-0000-000000000000}"/>
          </ac:spMkLst>
        </pc:spChg>
      </pc:sldChg>
      <pc:sldChg chg="modAnim">
        <pc:chgData name="Swenson, Jody" userId="f700768a-5749-4e0f-98d7-2b523cc7d418" providerId="ADAL" clId="{B427FC86-4954-4072-8864-DDE7851B1DB8}" dt="2020-07-08T16:32:44.772" v="141"/>
        <pc:sldMkLst>
          <pc:docMk/>
          <pc:sldMk cId="1421127048" sldId="537"/>
        </pc:sldMkLst>
      </pc:sldChg>
      <pc:sldChg chg="addSp modSp addAnim delAnim modAnim">
        <pc:chgData name="Swenson, Jody" userId="f700768a-5749-4e0f-98d7-2b523cc7d418" providerId="ADAL" clId="{B427FC86-4954-4072-8864-DDE7851B1DB8}" dt="2020-07-08T16:32:12.955" v="140"/>
        <pc:sldMkLst>
          <pc:docMk/>
          <pc:sldMk cId="3613742699" sldId="544"/>
        </pc:sldMkLst>
        <pc:spChg chg="mod">
          <ac:chgData name="Swenson, Jody" userId="f700768a-5749-4e0f-98d7-2b523cc7d418" providerId="ADAL" clId="{B427FC86-4954-4072-8864-DDE7851B1DB8}" dt="2020-07-08T16:28:17.486" v="122" actId="20577"/>
          <ac:spMkLst>
            <pc:docMk/>
            <pc:sldMk cId="3613742699" sldId="544"/>
            <ac:spMk id="5" creationId="{00000000-0000-0000-0000-000000000000}"/>
          </ac:spMkLst>
        </pc:spChg>
        <pc:cxnChg chg="add mod">
          <ac:chgData name="Swenson, Jody" userId="f700768a-5749-4e0f-98d7-2b523cc7d418" providerId="ADAL" clId="{B427FC86-4954-4072-8864-DDE7851B1DB8}" dt="2020-07-08T16:31:28.479" v="137" actId="692"/>
          <ac:cxnSpMkLst>
            <pc:docMk/>
            <pc:sldMk cId="3613742699" sldId="544"/>
            <ac:cxnSpMk id="3" creationId="{13CC8067-3A02-487F-8F35-129875EFA741}"/>
          </ac:cxnSpMkLst>
        </pc:cxnChg>
      </pc:sldChg>
      <pc:sldChg chg="ord">
        <pc:chgData name="Swenson, Jody" userId="f700768a-5749-4e0f-98d7-2b523cc7d418" providerId="ADAL" clId="{B427FC86-4954-4072-8864-DDE7851B1DB8}" dt="2020-07-08T16:10:18.240" v="58"/>
        <pc:sldMkLst>
          <pc:docMk/>
          <pc:sldMk cId="2174518033" sldId="559"/>
        </pc:sldMkLst>
      </pc:sldChg>
      <pc:sldChg chg="ord">
        <pc:chgData name="Swenson, Jody" userId="f700768a-5749-4e0f-98d7-2b523cc7d418" providerId="ADAL" clId="{B427FC86-4954-4072-8864-DDE7851B1DB8}" dt="2020-07-08T16:10:52.713" v="62"/>
        <pc:sldMkLst>
          <pc:docMk/>
          <pc:sldMk cId="3402634587" sldId="561"/>
        </pc:sldMkLst>
      </pc:sldChg>
      <pc:sldChg chg="add">
        <pc:chgData name="Swenson, Jody" userId="f700768a-5749-4e0f-98d7-2b523cc7d418" providerId="ADAL" clId="{B427FC86-4954-4072-8864-DDE7851B1DB8}" dt="2020-07-08T16:06:05.852" v="51"/>
        <pc:sldMkLst>
          <pc:docMk/>
          <pc:sldMk cId="3790548747" sldId="563"/>
        </pc:sldMkLst>
      </pc:sldChg>
      <pc:sldChg chg="modSp ord modAnim">
        <pc:chgData name="Swenson, Jody" userId="f700768a-5749-4e0f-98d7-2b523cc7d418" providerId="ADAL" clId="{B427FC86-4954-4072-8864-DDE7851B1DB8}" dt="2020-07-08T16:09:03.783" v="56"/>
        <pc:sldMkLst>
          <pc:docMk/>
          <pc:sldMk cId="2763763802" sldId="598"/>
        </pc:sldMkLst>
        <pc:spChg chg="mod">
          <ac:chgData name="Swenson, Jody" userId="f700768a-5749-4e0f-98d7-2b523cc7d418" providerId="ADAL" clId="{B427FC86-4954-4072-8864-DDE7851B1DB8}" dt="2020-07-06T16:41:18.738" v="49" actId="20577"/>
          <ac:spMkLst>
            <pc:docMk/>
            <pc:sldMk cId="2763763802" sldId="598"/>
            <ac:spMk id="7" creationId="{00000000-0000-0000-0000-000000000000}"/>
          </ac:spMkLst>
        </pc:spChg>
      </pc:sldChg>
      <pc:sldChg chg="addSp delSp modSp add modAnim">
        <pc:chgData name="Swenson, Jody" userId="f700768a-5749-4e0f-98d7-2b523cc7d418" providerId="ADAL" clId="{B427FC86-4954-4072-8864-DDE7851B1DB8}" dt="2020-07-08T19:28:25.204" v="344"/>
        <pc:sldMkLst>
          <pc:docMk/>
          <pc:sldMk cId="1760484969" sldId="600"/>
        </pc:sldMkLst>
        <pc:spChg chg="mod">
          <ac:chgData name="Swenson, Jody" userId="f700768a-5749-4e0f-98d7-2b523cc7d418" providerId="ADAL" clId="{B427FC86-4954-4072-8864-DDE7851B1DB8}" dt="2020-07-08T19:27:05.329" v="340" actId="207"/>
          <ac:spMkLst>
            <pc:docMk/>
            <pc:sldMk cId="1760484969" sldId="600"/>
            <ac:spMk id="5" creationId="{00000000-0000-0000-0000-000000000000}"/>
          </ac:spMkLst>
        </pc:spChg>
        <pc:spChg chg="mod">
          <ac:chgData name="Swenson, Jody" userId="f700768a-5749-4e0f-98d7-2b523cc7d418" providerId="ADAL" clId="{B427FC86-4954-4072-8864-DDE7851B1DB8}" dt="2020-07-08T19:25:56.277" v="332" actId="1076"/>
          <ac:spMkLst>
            <pc:docMk/>
            <pc:sldMk cId="1760484969" sldId="600"/>
            <ac:spMk id="67" creationId="{00000000-0000-0000-0000-000000000000}"/>
          </ac:spMkLst>
        </pc:spChg>
        <pc:picChg chg="add mod">
          <ac:chgData name="Swenson, Jody" userId="f700768a-5749-4e0f-98d7-2b523cc7d418" providerId="ADAL" clId="{B427FC86-4954-4072-8864-DDE7851B1DB8}" dt="2020-07-08T19:26:45.069" v="338" actId="14100"/>
          <ac:picMkLst>
            <pc:docMk/>
            <pc:sldMk cId="1760484969" sldId="600"/>
            <ac:picMk id="2" creationId="{DCD8A6F0-FC82-4343-9691-E9CC91549C24}"/>
          </ac:picMkLst>
        </pc:picChg>
        <pc:picChg chg="del">
          <ac:chgData name="Swenson, Jody" userId="f700768a-5749-4e0f-98d7-2b523cc7d418" providerId="ADAL" clId="{B427FC86-4954-4072-8864-DDE7851B1DB8}" dt="2020-07-08T19:14:53.376" v="170" actId="478"/>
          <ac:picMkLst>
            <pc:docMk/>
            <pc:sldMk cId="1760484969" sldId="600"/>
            <ac:picMk id="4" creationId="{00000000-0000-0000-0000-000000000000}"/>
          </ac:picMkLst>
        </pc:picChg>
        <pc:picChg chg="add mod">
          <ac:chgData name="Swenson, Jody" userId="f700768a-5749-4e0f-98d7-2b523cc7d418" providerId="ADAL" clId="{B427FC86-4954-4072-8864-DDE7851B1DB8}" dt="2020-07-08T19:23:25.925" v="279" actId="1076"/>
          <ac:picMkLst>
            <pc:docMk/>
            <pc:sldMk cId="1760484969" sldId="600"/>
            <ac:picMk id="6" creationId="{2AEDFD4F-347E-40F2-A134-99C2312F889F}"/>
          </ac:picMkLst>
        </pc:picChg>
      </pc:sldChg>
    </pc:docChg>
  </pc:docChgLst>
  <pc:docChgLst>
    <pc:chgData name="Swenson, Jody" userId="f700768a-5749-4e0f-98d7-2b523cc7d418" providerId="ADAL" clId="{A468872D-6DD7-49C7-B614-F38EA094763A}"/>
    <pc:docChg chg="modSld">
      <pc:chgData name="Swenson, Jody" userId="f700768a-5749-4e0f-98d7-2b523cc7d418" providerId="ADAL" clId="{A468872D-6DD7-49C7-B614-F38EA094763A}" dt="2021-07-27T19:26:34.686" v="189"/>
      <pc:docMkLst>
        <pc:docMk/>
      </pc:docMkLst>
      <pc:sldChg chg="modSp">
        <pc:chgData name="Swenson, Jody" userId="f700768a-5749-4e0f-98d7-2b523cc7d418" providerId="ADAL" clId="{A468872D-6DD7-49C7-B614-F38EA094763A}" dt="2021-07-27T19:04:37.938" v="46" actId="20577"/>
        <pc:sldMkLst>
          <pc:docMk/>
          <pc:sldMk cId="332412628" sldId="418"/>
        </pc:sldMkLst>
        <pc:spChg chg="mod">
          <ac:chgData name="Swenson, Jody" userId="f700768a-5749-4e0f-98d7-2b523cc7d418" providerId="ADAL" clId="{A468872D-6DD7-49C7-B614-F38EA094763A}" dt="2021-07-27T19:04:37.938" v="46" actId="20577"/>
          <ac:spMkLst>
            <pc:docMk/>
            <pc:sldMk cId="332412628" sldId="418"/>
            <ac:spMk id="26" creationId="{00000000-0000-0000-0000-000000000000}"/>
          </ac:spMkLst>
        </pc:spChg>
      </pc:sldChg>
      <pc:sldChg chg="modSp mod modAnim">
        <pc:chgData name="Swenson, Jody" userId="f700768a-5749-4e0f-98d7-2b523cc7d418" providerId="ADAL" clId="{A468872D-6DD7-49C7-B614-F38EA094763A}" dt="2021-07-27T19:26:34.686" v="189"/>
        <pc:sldMkLst>
          <pc:docMk/>
          <pc:sldMk cId="630762607" sldId="527"/>
        </pc:sldMkLst>
        <pc:spChg chg="mod">
          <ac:chgData name="Swenson, Jody" userId="f700768a-5749-4e0f-98d7-2b523cc7d418" providerId="ADAL" clId="{A468872D-6DD7-49C7-B614-F38EA094763A}" dt="2021-07-27T19:25:41.480" v="184" actId="20577"/>
          <ac:spMkLst>
            <pc:docMk/>
            <pc:sldMk cId="630762607" sldId="527"/>
            <ac:spMk id="25" creationId="{00000000-0000-0000-0000-000000000000}"/>
          </ac:spMkLst>
        </pc:spChg>
        <pc:picChg chg="mod">
          <ac:chgData name="Swenson, Jody" userId="f700768a-5749-4e0f-98d7-2b523cc7d418" providerId="ADAL" clId="{A468872D-6DD7-49C7-B614-F38EA094763A}" dt="2021-07-27T19:20:18.635" v="97" actId="1037"/>
          <ac:picMkLst>
            <pc:docMk/>
            <pc:sldMk cId="630762607" sldId="527"/>
            <ac:picMk id="16" creationId="{6A0721A7-0B83-4254-8263-547E3969FE09}"/>
          </ac:picMkLst>
        </pc:picChg>
      </pc:sldChg>
      <pc:sldChg chg="addSp modSp mod modAnim">
        <pc:chgData name="Swenson, Jody" userId="f700768a-5749-4e0f-98d7-2b523cc7d418" providerId="ADAL" clId="{A468872D-6DD7-49C7-B614-F38EA094763A}" dt="2021-07-12T16:42:04.617" v="25"/>
        <pc:sldMkLst>
          <pc:docMk/>
          <pc:sldMk cId="748916441" sldId="528"/>
        </pc:sldMkLst>
        <pc:spChg chg="add mod">
          <ac:chgData name="Swenson, Jody" userId="f700768a-5749-4e0f-98d7-2b523cc7d418" providerId="ADAL" clId="{A468872D-6DD7-49C7-B614-F38EA094763A}" dt="2021-07-12T16:41:59.047" v="24" actId="1076"/>
          <ac:spMkLst>
            <pc:docMk/>
            <pc:sldMk cId="748916441" sldId="528"/>
            <ac:spMk id="2" creationId="{52B186FF-3839-461C-B476-EE63D24B97CB}"/>
          </ac:spMkLst>
        </pc:spChg>
      </pc:sldChg>
    </pc:docChg>
  </pc:docChgLst>
  <pc:docChgLst>
    <pc:chgData name="Swenson, Jody" userId="f700768a-5749-4e0f-98d7-2b523cc7d418" providerId="ADAL" clId="{4571F699-DE59-4172-9CA7-F55F46E46E6B}"/>
    <pc:docChg chg="custSel modSld">
      <pc:chgData name="Swenson, Jody" userId="f700768a-5749-4e0f-98d7-2b523cc7d418" providerId="ADAL" clId="{4571F699-DE59-4172-9CA7-F55F46E46E6B}" dt="2021-03-04T19:56:19.671" v="500" actId="1076"/>
      <pc:docMkLst>
        <pc:docMk/>
      </pc:docMkLst>
      <pc:sldChg chg="modSp mod modAnim">
        <pc:chgData name="Swenson, Jody" userId="f700768a-5749-4e0f-98d7-2b523cc7d418" providerId="ADAL" clId="{4571F699-DE59-4172-9CA7-F55F46E46E6B}" dt="2021-03-04T19:28:23.586" v="495" actId="1035"/>
        <pc:sldMkLst>
          <pc:docMk/>
          <pc:sldMk cId="3171153576" sldId="508"/>
        </pc:sldMkLst>
        <pc:spChg chg="mod">
          <ac:chgData name="Swenson, Jody" userId="f700768a-5749-4e0f-98d7-2b523cc7d418" providerId="ADAL" clId="{4571F699-DE59-4172-9CA7-F55F46E46E6B}" dt="2021-03-04T19:28:23.586" v="495" actId="1035"/>
          <ac:spMkLst>
            <pc:docMk/>
            <pc:sldMk cId="3171153576" sldId="508"/>
            <ac:spMk id="7" creationId="{00000000-0000-0000-0000-000000000000}"/>
          </ac:spMkLst>
        </pc:spChg>
        <pc:spChg chg="mod">
          <ac:chgData name="Swenson, Jody" userId="f700768a-5749-4e0f-98d7-2b523cc7d418" providerId="ADAL" clId="{4571F699-DE59-4172-9CA7-F55F46E46E6B}" dt="2021-03-04T19:21:43.404" v="394" actId="1036"/>
          <ac:spMkLst>
            <pc:docMk/>
            <pc:sldMk cId="3171153576" sldId="508"/>
            <ac:spMk id="15" creationId="{00000000-0000-0000-0000-000000000000}"/>
          </ac:spMkLst>
        </pc:spChg>
        <pc:spChg chg="mod">
          <ac:chgData name="Swenson, Jody" userId="f700768a-5749-4e0f-98d7-2b523cc7d418" providerId="ADAL" clId="{4571F699-DE59-4172-9CA7-F55F46E46E6B}" dt="2021-03-04T19:13:34.788" v="18" actId="1076"/>
          <ac:spMkLst>
            <pc:docMk/>
            <pc:sldMk cId="3171153576" sldId="508"/>
            <ac:spMk id="17" creationId="{00000000-0000-0000-0000-000000000000}"/>
          </ac:spMkLst>
        </pc:spChg>
        <pc:spChg chg="mod">
          <ac:chgData name="Swenson, Jody" userId="f700768a-5749-4e0f-98d7-2b523cc7d418" providerId="ADAL" clId="{4571F699-DE59-4172-9CA7-F55F46E46E6B}" dt="2021-03-04T19:13:43.861" v="21" actId="14100"/>
          <ac:spMkLst>
            <pc:docMk/>
            <pc:sldMk cId="3171153576" sldId="508"/>
            <ac:spMk id="18" creationId="{00000000-0000-0000-0000-000000000000}"/>
          </ac:spMkLst>
        </pc:spChg>
        <pc:grpChg chg="mod">
          <ac:chgData name="Swenson, Jody" userId="f700768a-5749-4e0f-98d7-2b523cc7d418" providerId="ADAL" clId="{4571F699-DE59-4172-9CA7-F55F46E46E6B}" dt="2021-03-04T19:21:53.275" v="407" actId="1035"/>
          <ac:grpSpMkLst>
            <pc:docMk/>
            <pc:sldMk cId="3171153576" sldId="508"/>
            <ac:grpSpMk id="13" creationId="{00000000-0000-0000-0000-000000000000}"/>
          </ac:grpSpMkLst>
        </pc:grpChg>
      </pc:sldChg>
      <pc:sldChg chg="addSp delSp modSp mod">
        <pc:chgData name="Swenson, Jody" userId="f700768a-5749-4e0f-98d7-2b523cc7d418" providerId="ADAL" clId="{4571F699-DE59-4172-9CA7-F55F46E46E6B}" dt="2021-03-04T19:56:19.671" v="500" actId="1076"/>
        <pc:sldMkLst>
          <pc:docMk/>
          <pc:sldMk cId="748916441" sldId="528"/>
        </pc:sldMkLst>
        <pc:spChg chg="mod">
          <ac:chgData name="Swenson, Jody" userId="f700768a-5749-4e0f-98d7-2b523cc7d418" providerId="ADAL" clId="{4571F699-DE59-4172-9CA7-F55F46E46E6B}" dt="2021-03-04T19:56:12.012" v="499" actId="20577"/>
          <ac:spMkLst>
            <pc:docMk/>
            <pc:sldMk cId="748916441" sldId="528"/>
            <ac:spMk id="25" creationId="{00000000-0000-0000-0000-000000000000}"/>
          </ac:spMkLst>
        </pc:spChg>
        <pc:picChg chg="add mod">
          <ac:chgData name="Swenson, Jody" userId="f700768a-5749-4e0f-98d7-2b523cc7d418" providerId="ADAL" clId="{4571F699-DE59-4172-9CA7-F55F46E46E6B}" dt="2021-03-04T19:56:19.671" v="500" actId="1076"/>
          <ac:picMkLst>
            <pc:docMk/>
            <pc:sldMk cId="748916441" sldId="528"/>
            <ac:picMk id="5" creationId="{2C61F638-6C22-4F05-995A-5DC040DADEA5}"/>
          </ac:picMkLst>
        </pc:picChg>
        <pc:picChg chg="del">
          <ac:chgData name="Swenson, Jody" userId="f700768a-5749-4e0f-98d7-2b523cc7d418" providerId="ADAL" clId="{4571F699-DE59-4172-9CA7-F55F46E46E6B}" dt="2021-03-04T19:56:02.020" v="497" actId="478"/>
          <ac:picMkLst>
            <pc:docMk/>
            <pc:sldMk cId="748916441" sldId="528"/>
            <ac:picMk id="22" creationId="{877ADBA1-954A-4305-ACBD-7B33DE321A3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7/29/2022 3:57 PM</a:t>
            </a:fld>
            <a:endParaRPr lang="en-US">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a:solidFill>
                  <a:srgbClr val="000000"/>
                </a:solidFill>
              </a:rPr>
              <a:t>© 2007 Microsoft Corporation. All rights reserved. Microsoft, Windows, Windows Vista and other product names are or may be registered trademarks and/or trademarks in the U.S. and/or other countries.</a:t>
            </a:r>
          </a:p>
          <a:p>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p>
          <a:p>
            <a:endParaRPr lang="en-US" sz="50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814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25</a:t>
            </a:fld>
            <a:endParaRPr lang="en-US">
              <a:solidFill>
                <a:prstClr val="black"/>
              </a:solidFill>
              <a:latin typeface="Arial" panose="020B0604020202020204"/>
            </a:endParaRPr>
          </a:p>
        </p:txBody>
      </p:sp>
    </p:spTree>
    <p:extLst>
      <p:ext uri="{BB962C8B-B14F-4D97-AF65-F5344CB8AC3E}">
        <p14:creationId xmlns:p14="http://schemas.microsoft.com/office/powerpoint/2010/main" val="221487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26</a:t>
            </a:fld>
            <a:endParaRPr lang="en-US">
              <a:solidFill>
                <a:prstClr val="black"/>
              </a:solidFill>
              <a:latin typeface="Arial" panose="020B0604020202020204"/>
            </a:endParaRPr>
          </a:p>
        </p:txBody>
      </p:sp>
    </p:spTree>
    <p:extLst>
      <p:ext uri="{BB962C8B-B14F-4D97-AF65-F5344CB8AC3E}">
        <p14:creationId xmlns:p14="http://schemas.microsoft.com/office/powerpoint/2010/main" val="4191082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32</a:t>
            </a:fld>
            <a:endParaRPr lang="en-US">
              <a:solidFill>
                <a:srgbClr val="000000"/>
              </a:solidFill>
            </a:endParaRPr>
          </a:p>
        </p:txBody>
      </p:sp>
    </p:spTree>
    <p:extLst>
      <p:ext uri="{BB962C8B-B14F-4D97-AF65-F5344CB8AC3E}">
        <p14:creationId xmlns:p14="http://schemas.microsoft.com/office/powerpoint/2010/main" val="2862946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33</a:t>
            </a:fld>
            <a:endParaRPr lang="en-US">
              <a:solidFill>
                <a:prstClr val="black"/>
              </a:solidFill>
              <a:latin typeface="Arial" panose="020B0604020202020204"/>
            </a:endParaRPr>
          </a:p>
        </p:txBody>
      </p:sp>
    </p:spTree>
    <p:extLst>
      <p:ext uri="{BB962C8B-B14F-4D97-AF65-F5344CB8AC3E}">
        <p14:creationId xmlns:p14="http://schemas.microsoft.com/office/powerpoint/2010/main" val="874329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34</a:t>
            </a:fld>
            <a:endParaRPr lang="en-US">
              <a:solidFill>
                <a:prstClr val="black"/>
              </a:solidFill>
              <a:latin typeface="Arial" panose="020B0604020202020204"/>
            </a:endParaRPr>
          </a:p>
        </p:txBody>
      </p:sp>
    </p:spTree>
    <p:extLst>
      <p:ext uri="{BB962C8B-B14F-4D97-AF65-F5344CB8AC3E}">
        <p14:creationId xmlns:p14="http://schemas.microsoft.com/office/powerpoint/2010/main" val="233291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35</a:t>
            </a:fld>
            <a:endParaRPr lang="en-US">
              <a:solidFill>
                <a:prstClr val="black"/>
              </a:solidFill>
              <a:latin typeface="Arial" panose="020B0604020202020204"/>
            </a:endParaRPr>
          </a:p>
        </p:txBody>
      </p:sp>
    </p:spTree>
    <p:extLst>
      <p:ext uri="{BB962C8B-B14F-4D97-AF65-F5344CB8AC3E}">
        <p14:creationId xmlns:p14="http://schemas.microsoft.com/office/powerpoint/2010/main" val="26915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36</a:t>
            </a:fld>
            <a:endParaRPr lang="en-US">
              <a:solidFill>
                <a:prstClr val="black"/>
              </a:solidFill>
              <a:latin typeface="Arial" panose="020B0604020202020204"/>
            </a:endParaRPr>
          </a:p>
        </p:txBody>
      </p:sp>
    </p:spTree>
    <p:extLst>
      <p:ext uri="{BB962C8B-B14F-4D97-AF65-F5344CB8AC3E}">
        <p14:creationId xmlns:p14="http://schemas.microsoft.com/office/powerpoint/2010/main" val="2394225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37</a:t>
            </a:fld>
            <a:endParaRPr lang="en-US">
              <a:solidFill>
                <a:prstClr val="black"/>
              </a:solidFill>
              <a:latin typeface="Arial" panose="020B0604020202020204"/>
            </a:endParaRPr>
          </a:p>
        </p:txBody>
      </p:sp>
    </p:spTree>
    <p:extLst>
      <p:ext uri="{BB962C8B-B14F-4D97-AF65-F5344CB8AC3E}">
        <p14:creationId xmlns:p14="http://schemas.microsoft.com/office/powerpoint/2010/main" val="2595647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38</a:t>
            </a:fld>
            <a:endParaRPr lang="en-US">
              <a:solidFill>
                <a:prstClr val="black"/>
              </a:solidFill>
              <a:latin typeface="Arial" panose="020B0604020202020204"/>
            </a:endParaRPr>
          </a:p>
        </p:txBody>
      </p:sp>
    </p:spTree>
    <p:extLst>
      <p:ext uri="{BB962C8B-B14F-4D97-AF65-F5344CB8AC3E}">
        <p14:creationId xmlns:p14="http://schemas.microsoft.com/office/powerpoint/2010/main" val="20834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17</a:t>
            </a:fld>
            <a:endParaRPr lang="en-US">
              <a:solidFill>
                <a:prstClr val="black"/>
              </a:solidFill>
              <a:latin typeface="Arial" panose="020B0604020202020204"/>
            </a:endParaRPr>
          </a:p>
        </p:txBody>
      </p:sp>
    </p:spTree>
    <p:extLst>
      <p:ext uri="{BB962C8B-B14F-4D97-AF65-F5344CB8AC3E}">
        <p14:creationId xmlns:p14="http://schemas.microsoft.com/office/powerpoint/2010/main" val="251870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18</a:t>
            </a:fld>
            <a:endParaRPr lang="en-US">
              <a:solidFill>
                <a:prstClr val="black"/>
              </a:solidFill>
              <a:latin typeface="Arial" panose="020B0604020202020204"/>
            </a:endParaRPr>
          </a:p>
        </p:txBody>
      </p:sp>
    </p:spTree>
    <p:extLst>
      <p:ext uri="{BB962C8B-B14F-4D97-AF65-F5344CB8AC3E}">
        <p14:creationId xmlns:p14="http://schemas.microsoft.com/office/powerpoint/2010/main" val="235405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19</a:t>
            </a:fld>
            <a:endParaRPr lang="en-US">
              <a:solidFill>
                <a:prstClr val="black"/>
              </a:solidFill>
              <a:latin typeface="Arial" panose="020B0604020202020204"/>
            </a:endParaRPr>
          </a:p>
        </p:txBody>
      </p:sp>
    </p:spTree>
    <p:extLst>
      <p:ext uri="{BB962C8B-B14F-4D97-AF65-F5344CB8AC3E}">
        <p14:creationId xmlns:p14="http://schemas.microsoft.com/office/powerpoint/2010/main" val="368584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20</a:t>
            </a:fld>
            <a:endParaRPr lang="en-US">
              <a:solidFill>
                <a:prstClr val="black"/>
              </a:solidFill>
              <a:latin typeface="Arial" panose="020B0604020202020204"/>
            </a:endParaRPr>
          </a:p>
        </p:txBody>
      </p:sp>
    </p:spTree>
    <p:extLst>
      <p:ext uri="{BB962C8B-B14F-4D97-AF65-F5344CB8AC3E}">
        <p14:creationId xmlns:p14="http://schemas.microsoft.com/office/powerpoint/2010/main" val="287685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21</a:t>
            </a:fld>
            <a:endParaRPr lang="en-US">
              <a:solidFill>
                <a:prstClr val="black"/>
              </a:solidFill>
              <a:latin typeface="Arial" panose="020B0604020202020204"/>
            </a:endParaRPr>
          </a:p>
        </p:txBody>
      </p:sp>
    </p:spTree>
    <p:extLst>
      <p:ext uri="{BB962C8B-B14F-4D97-AF65-F5344CB8AC3E}">
        <p14:creationId xmlns:p14="http://schemas.microsoft.com/office/powerpoint/2010/main" val="2868825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22</a:t>
            </a:fld>
            <a:endParaRPr lang="en-US">
              <a:solidFill>
                <a:prstClr val="black"/>
              </a:solidFill>
              <a:latin typeface="Arial" panose="020B0604020202020204"/>
            </a:endParaRPr>
          </a:p>
        </p:txBody>
      </p:sp>
    </p:spTree>
    <p:extLst>
      <p:ext uri="{BB962C8B-B14F-4D97-AF65-F5344CB8AC3E}">
        <p14:creationId xmlns:p14="http://schemas.microsoft.com/office/powerpoint/2010/main" val="66385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23</a:t>
            </a:fld>
            <a:endParaRPr lang="en-US">
              <a:solidFill>
                <a:prstClr val="black"/>
              </a:solidFill>
              <a:latin typeface="Arial" panose="020B0604020202020204"/>
            </a:endParaRPr>
          </a:p>
        </p:txBody>
      </p:sp>
    </p:spTree>
    <p:extLst>
      <p:ext uri="{BB962C8B-B14F-4D97-AF65-F5344CB8AC3E}">
        <p14:creationId xmlns:p14="http://schemas.microsoft.com/office/powerpoint/2010/main" val="579568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24</a:t>
            </a:fld>
            <a:endParaRPr lang="en-US">
              <a:solidFill>
                <a:prstClr val="black"/>
              </a:solidFill>
              <a:latin typeface="Arial" panose="020B0604020202020204"/>
            </a:endParaRPr>
          </a:p>
        </p:txBody>
      </p:sp>
    </p:spTree>
    <p:extLst>
      <p:ext uri="{BB962C8B-B14F-4D97-AF65-F5344CB8AC3E}">
        <p14:creationId xmlns:p14="http://schemas.microsoft.com/office/powerpoint/2010/main" val="374562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8832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82"/>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657704"/>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1617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2"/>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80"/>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7" y="1909322"/>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80"/>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862378"/>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195729"/>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34112"/>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726507"/>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859195"/>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6" y="6238884"/>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90484908"/>
      </p:ext>
    </p:extLst>
  </p:cSld>
  <p:clrMapOvr>
    <a:masterClrMapping/>
  </p:clrMapOvr>
  <p:transition>
    <p:fade/>
  </p:transition>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10"/>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39249209"/>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6502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6716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632058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54118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95098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912744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7572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0799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84534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92703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74458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32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019666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8628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9972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29630716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43156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14419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6406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8691197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05431269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197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8995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4129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9423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93687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5708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7843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12993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4484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0888791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41896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08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307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2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8153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711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7/29/2022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6651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69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7/29/2022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796112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1844969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3583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0396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336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72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3274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91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33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7/29/2022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648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7/29/2022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177489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27653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853500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168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15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022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191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933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4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589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50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57669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1456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362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21034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6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9519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515279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6866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47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329884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2400170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0256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0720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0262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2037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8233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3186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825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7490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4531207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91472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181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39210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72548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887848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09638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466577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7176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524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1848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632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4610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655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816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822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60649063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063726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0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6295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669779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361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46416072"/>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636349282"/>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485359"/>
      </p:ext>
    </p:extLst>
  </p:cSld>
  <p:clrMapOvr>
    <a:masterClrMapping/>
  </p:clrMapOvr>
  <p:transition>
    <p:fade/>
  </p:transition>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655167"/>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041433"/>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17932"/>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297568"/>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4081612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890059"/>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629347"/>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240176"/>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81271443"/>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09374355"/>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600304"/>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281822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3" y="1905009"/>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71" y="4344997"/>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80186473"/>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7"/>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481242946"/>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6298"/>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image" Target="../media/image6.png"/><Relationship Id="rId2" Type="http://schemas.openxmlformats.org/officeDocument/2006/relationships/slideLayout" Target="../slideLayouts/slideLayout127.xml"/><Relationship Id="rId16" Type="http://schemas.openxmlformats.org/officeDocument/2006/relationships/image" Target="../media/image5.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4.jpe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gi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gi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4.jpe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4.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6.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4.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5.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image" Target="../media/image4.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6.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5.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6.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5.png"/><Relationship Id="rId2" Type="http://schemas.openxmlformats.org/officeDocument/2006/relationships/slideLayout" Target="../slideLayouts/slideLayout84.xml"/><Relationship Id="rId16" Type="http://schemas.openxmlformats.org/officeDocument/2006/relationships/image" Target="../media/image4.jpe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5.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image" Target="../media/image4.jpeg"/><Relationship Id="rId2" Type="http://schemas.openxmlformats.org/officeDocument/2006/relationships/slideLayout" Target="../slideLayouts/slideLayout98.xml"/><Relationship Id="rId16" Type="http://schemas.openxmlformats.org/officeDocument/2006/relationships/theme" Target="../theme/theme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6.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image" Target="../media/image6.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image" Target="../media/image5.png"/><Relationship Id="rId2" Type="http://schemas.openxmlformats.org/officeDocument/2006/relationships/slideLayout" Target="../slideLayouts/slideLayout113.xml"/><Relationship Id="rId16" Type="http://schemas.openxmlformats.org/officeDocument/2006/relationships/image" Target="../media/image4.jpe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9.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778253"/>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4" r:id="rId12"/>
    <p:sldLayoutId id="2147484133"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5"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25207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5" r:id="rId11"/>
    <p:sldLayoutId id="2147483846" r:id="rId12"/>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10503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71696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 id="2147483873" r:id="rId13"/>
    <p:sldLayoutId id="2147483880" r:id="rId14"/>
    <p:sldLayoutId id="2147483882" r:id="rId15"/>
    <p:sldLayoutId id="2147483884" r:id="rId16"/>
    <p:sldLayoutId id="2147483885" r:id="rId17"/>
    <p:sldLayoutId id="2147483890" r:id="rId18"/>
    <p:sldLayoutId id="2147483831"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8455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7" r:id="rId12"/>
    <p:sldLayoutId id="2147483958" r:id="rId13"/>
    <p:sldLayoutId id="2147483960" r:id="rId14"/>
    <p:sldLayoutId id="2147483969" r:id="rId15"/>
    <p:sldLayoutId id="2147483972"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26847"/>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3" r:id="rId12"/>
    <p:sldLayoutId id="2147484004" r:id="rId13"/>
    <p:sldLayoutId id="2147484006" r:id="rId14"/>
    <p:sldLayoutId id="2147484034" r:id="rId15"/>
    <p:sldLayoutId id="2147484043" r:id="rId16"/>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9"/>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0"/>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273151"/>
      </p:ext>
    </p:extLst>
  </p:cSld>
  <p:clrMap bg1="dk1" tx1="lt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5" r:id="rId12"/>
    <p:sldLayoutId id="2147484076" r:id="rId13"/>
    <p:sldLayoutId id="2147484078" r:id="rId14"/>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7"/>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8"/>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5"/>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3"/>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402286"/>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8"/>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9"/>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425199"/>
      </p:ext>
    </p:extLst>
  </p:cSld>
  <p:clrMap bg1="dk1" tx1="lt1" bg2="dk2" tx2="lt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9" r:id="rId13"/>
    <p:sldLayoutId id="2147484110" r:id="rId14"/>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4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45.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5.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5.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5.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67.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4.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a:t>ECEN 150</a:t>
            </a:r>
            <a:br>
              <a:rPr lang="en-US"/>
            </a:br>
            <a:r>
              <a:rPr lang="en-US"/>
              <a:t>Circuit Analysis I</a:t>
            </a:r>
          </a:p>
        </p:txBody>
      </p:sp>
      <p:sp>
        <p:nvSpPr>
          <p:cNvPr id="4" name="Rectangle 3"/>
          <p:cNvSpPr/>
          <p:nvPr/>
        </p:nvSpPr>
        <p:spPr>
          <a:xfrm>
            <a:off x="2119437" y="3429000"/>
            <a:ext cx="8238014" cy="707886"/>
          </a:xfrm>
          <a:prstGeom prst="rect">
            <a:avLst/>
          </a:prstGeom>
        </p:spPr>
        <p:txBody>
          <a:bodyPr wrap="square">
            <a:spAutoFit/>
          </a:bodyPr>
          <a:lstStyle/>
          <a:p>
            <a:r>
              <a:rPr lang="en-US" sz="4000"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Frequency Response</a:t>
            </a:r>
            <a:endParaRPr lang="en-US" sz="4000">
              <a:latin typeface="+mn-lt"/>
            </a:endParaRPr>
          </a:p>
        </p:txBody>
      </p:sp>
    </p:spTree>
    <p:extLst>
      <p:ext uri="{BB962C8B-B14F-4D97-AF65-F5344CB8AC3E}">
        <p14:creationId xmlns:p14="http://schemas.microsoft.com/office/powerpoint/2010/main" val="2303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096" y="22495"/>
            <a:ext cx="4360156" cy="582264"/>
          </a:xfrm>
        </p:spPr>
        <p:txBody>
          <a:bodyPr>
            <a:noAutofit/>
          </a:bodyPr>
          <a:lstStyle/>
          <a:p>
            <a:r>
              <a:rPr lang="en-US" sz="4000"/>
              <a:t>Basic Filter Types</a:t>
            </a:r>
          </a:p>
        </p:txBody>
      </p:sp>
      <p:sp>
        <p:nvSpPr>
          <p:cNvPr id="7" name="Rectangle 6"/>
          <p:cNvSpPr/>
          <p:nvPr/>
        </p:nvSpPr>
        <p:spPr>
          <a:xfrm>
            <a:off x="408373" y="722006"/>
            <a:ext cx="1139005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Electrical filters are designed to allow some frequencies through, while blocking (attenuating) others, i.e., frequency discrimination. </a:t>
            </a: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 low-pass filter can be used to block (attenuate) unwanted high-frequency noise.</a:t>
            </a:r>
          </a:p>
        </p:txBody>
      </p:sp>
      <p:pic>
        <p:nvPicPr>
          <p:cNvPr id="8" name="Picture 7" descr="Diagram&#10;&#10;Description automatically generated">
            <a:extLst>
              <a:ext uri="{FF2B5EF4-FFF2-40B4-BE49-F238E27FC236}">
                <a16:creationId xmlns:a16="http://schemas.microsoft.com/office/drawing/2014/main" id="{29DA3292-B3F0-4CAB-A996-E4DC2377E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620" y="1449418"/>
            <a:ext cx="7928599" cy="4227482"/>
          </a:xfrm>
          <a:prstGeom prst="rect">
            <a:avLst/>
          </a:prstGeom>
        </p:spPr>
      </p:pic>
    </p:spTree>
    <p:extLst>
      <p:ext uri="{BB962C8B-B14F-4D97-AF65-F5344CB8AC3E}">
        <p14:creationId xmlns:p14="http://schemas.microsoft.com/office/powerpoint/2010/main" val="339476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8" end="18"/>
                                            </p:txEl>
                                          </p:spTgt>
                                        </p:tgtEl>
                                        <p:attrNameLst>
                                          <p:attrName>style.visibility</p:attrName>
                                        </p:attrNameLst>
                                      </p:cBhvr>
                                      <p:to>
                                        <p:strVal val="visible"/>
                                      </p:to>
                                    </p:set>
                                    <p:anim calcmode="lin" valueType="num">
                                      <p:cBhvr additive="base">
                                        <p:cTn id="7"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096" y="-4139"/>
            <a:ext cx="3620030" cy="582264"/>
          </a:xfrm>
        </p:spPr>
        <p:txBody>
          <a:bodyPr>
            <a:noAutofit/>
          </a:bodyPr>
          <a:lstStyle/>
          <a:p>
            <a:r>
              <a:rPr lang="en-US" sz="4000"/>
              <a:t>Filter Bandwidth</a:t>
            </a:r>
          </a:p>
        </p:txBody>
      </p:sp>
      <mc:AlternateContent xmlns:mc="http://schemas.openxmlformats.org/markup-compatibility/2006" xmlns:a14="http://schemas.microsoft.com/office/drawing/2010/main">
        <mc:Choice Requires="a14">
          <p:sp>
            <p:nvSpPr>
              <p:cNvPr id="7" name="Rectangle 6"/>
              <p:cNvSpPr/>
              <p:nvPr/>
            </p:nvSpPr>
            <p:spPr>
              <a:xfrm>
                <a:off x="290124" y="571849"/>
                <a:ext cx="11601974"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Filter bandwidth indicates the range of frequencies allowed through the filter.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Practical filters do not treat all frequencies equally in the passband, attenuating frequencies near to and at the cutoff frequency, i.e</a:t>
                </a:r>
                <a:r>
                  <a:rPr kumimoji="0" lang="en-US"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a:t>
                </a:r>
                <a:r>
                  <a:rPr kumimoji="0" lang="el-GR"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ω</a:t>
                </a:r>
                <a:r>
                  <a:rPr kumimoji="0" lang="en-US" altLang="en-US" sz="1800" b="0" i="0" u="none" strike="noStrike" kern="1200" cap="none" spc="0" normalizeH="0" baseline="-2500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c</a:t>
                </a:r>
                <a:r>
                  <a:rPr kumimoji="0" lang="en-US"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 2</a:t>
                </a:r>
                <a:r>
                  <a:rPr kumimoji="0" lang="el-GR"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π</a:t>
                </a:r>
                <a:r>
                  <a:rPr kumimoji="0" lang="en-US"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f</a:t>
                </a:r>
                <a:r>
                  <a:rPr kumimoji="0" lang="en-US" altLang="en-US" sz="1800" b="0" i="0" u="none" strike="noStrike" kern="1200" cap="none" spc="0" normalizeH="0" baseline="-2500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c</a:t>
                </a:r>
                <a:r>
                  <a:rPr kumimoji="0" lang="en-US"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Defining the cutoff frequency as an attenuation equal to ½ of the maximum power passing through the filter is a commonly used bandwidth definition for practical filter.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Half-Power Point: </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Pout</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Pin</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0.5</m:t>
                                </m:r>
                              </m:e>
                            </m:d>
                          </m:e>
                        </m:func>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=−3.01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a14:m>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-3.01 dB corresponds to ½ power.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Hence, -3.01 dB, often referred to as the 3 dB attenuation is a commonly used bandwidth definition for electrical filters.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lvl="0" indent="-285750">
                  <a:buFont typeface="Arial" panose="020B0604020202020204" pitchFamily="34" charset="0"/>
                  <a:buChar char="•"/>
                </a:pPr>
                <a:r>
                  <a:rPr lang="el-GR" altLang="en-US">
                    <a:solidFill>
                      <a:srgbClr val="000000"/>
                    </a:solidFill>
                    <a:ea typeface="Cambria Math" panose="02040503050406030204" pitchFamily="18" charset="0"/>
                    <a:cs typeface="Arial" panose="020B0604020202020204" pitchFamily="34" charset="0"/>
                  </a:rPr>
                  <a:t>ω</a:t>
                </a:r>
                <a:r>
                  <a:rPr lang="en-US" altLang="en-US" baseline="-25000">
                    <a:solidFill>
                      <a:srgbClr val="000000"/>
                    </a:solidFill>
                    <a:ea typeface="Cambria Math" panose="02040503050406030204" pitchFamily="18" charset="0"/>
                    <a:cs typeface="Arial" panose="020B0604020202020204" pitchFamily="34" charset="0"/>
                  </a:rPr>
                  <a:t>c</a:t>
                </a:r>
                <a:r>
                  <a:rPr lang="en-US" altLang="en-US">
                    <a:solidFill>
                      <a:srgbClr val="000000"/>
                    </a:solidFill>
                    <a:ea typeface="Cambria Math" panose="02040503050406030204" pitchFamily="18" charset="0"/>
                    <a:cs typeface="Arial" panose="020B0604020202020204" pitchFamily="34" charset="0"/>
                  </a:rPr>
                  <a:t> is referred to as the 3 dB c</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utoff</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frequency for the above practical low-pass filter, and is the frequency at which the associated power is ½ of the maximum power passing through the filter.</a:t>
                </a:r>
              </a:p>
            </p:txBody>
          </p:sp>
        </mc:Choice>
        <mc:Fallback xmlns="">
          <p:sp>
            <p:nvSpPr>
              <p:cNvPr id="7" name="Rectangle 6"/>
              <p:cNvSpPr>
                <a:spLocks noRot="1" noChangeAspect="1" noMove="1" noResize="1" noEditPoints="1" noAdjustHandles="1" noChangeArrowheads="1" noChangeShapeType="1" noTextEdit="1"/>
              </p:cNvSpPr>
              <p:nvPr/>
            </p:nvSpPr>
            <p:spPr>
              <a:xfrm>
                <a:off x="290124" y="571849"/>
                <a:ext cx="11601974" cy="6186309"/>
              </a:xfrm>
              <a:prstGeom prst="rect">
                <a:avLst/>
              </a:prstGeom>
              <a:blipFill>
                <a:blip r:embed="rId2"/>
                <a:stretch>
                  <a:fillRect l="-157" t="-29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6C13B4B-E8B0-40D9-8DFA-DE5A44AE1BA3}"/>
              </a:ext>
            </a:extLst>
          </p:cNvPr>
          <p:cNvPicPr>
            <a:picLocks noChangeAspect="1"/>
          </p:cNvPicPr>
          <p:nvPr/>
        </p:nvPicPr>
        <p:blipFill>
          <a:blip r:embed="rId3"/>
          <a:stretch>
            <a:fillRect/>
          </a:stretch>
        </p:blipFill>
        <p:spPr>
          <a:xfrm>
            <a:off x="1990725" y="944698"/>
            <a:ext cx="7924800" cy="2140746"/>
          </a:xfrm>
          <a:prstGeom prst="rect">
            <a:avLst/>
          </a:prstGeom>
        </p:spPr>
      </p:pic>
    </p:spTree>
    <p:extLst>
      <p:ext uri="{BB962C8B-B14F-4D97-AF65-F5344CB8AC3E}">
        <p14:creationId xmlns:p14="http://schemas.microsoft.com/office/powerpoint/2010/main" val="17586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 calcmode="lin" valueType="num">
                                      <p:cBhvr additive="base">
                                        <p:cTn id="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anim calcmode="lin" valueType="num">
                                      <p:cBhvr additive="base">
                                        <p:cTn id="1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5" end="15"/>
                                            </p:txEl>
                                          </p:spTgt>
                                        </p:tgtEl>
                                        <p:attrNameLst>
                                          <p:attrName>style.visibility</p:attrName>
                                        </p:attrNameLst>
                                      </p:cBhvr>
                                      <p:to>
                                        <p:strVal val="visible"/>
                                      </p:to>
                                    </p:set>
                                    <p:anim calcmode="lin" valueType="num">
                                      <p:cBhvr additive="base">
                                        <p:cTn id="1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7" end="17"/>
                                            </p:txEl>
                                          </p:spTgt>
                                        </p:tgtEl>
                                        <p:attrNameLst>
                                          <p:attrName>style.visibility</p:attrName>
                                        </p:attrNameLst>
                                      </p:cBhvr>
                                      <p:to>
                                        <p:strVal val="visible"/>
                                      </p:to>
                                    </p:set>
                                    <p:anim calcmode="lin" valueType="num">
                                      <p:cBhvr additive="base">
                                        <p:cTn id="19"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870" y="-17756"/>
            <a:ext cx="4046528" cy="550416"/>
          </a:xfrm>
        </p:spPr>
        <p:txBody>
          <a:bodyPr>
            <a:noAutofit/>
          </a:bodyPr>
          <a:lstStyle/>
          <a:p>
            <a:r>
              <a:rPr lang="en-US" sz="4000"/>
              <a:t>3 dB Bandwidth</a:t>
            </a:r>
          </a:p>
        </p:txBody>
      </p:sp>
      <mc:AlternateContent xmlns:mc="http://schemas.openxmlformats.org/markup-compatibility/2006" xmlns:a14="http://schemas.microsoft.com/office/drawing/2010/main">
        <mc:Choice Requires="a14">
          <p:sp>
            <p:nvSpPr>
              <p:cNvPr id="7" name="Rectangle 6"/>
              <p:cNvSpPr/>
              <p:nvPr/>
            </p:nvSpPr>
            <p:spPr>
              <a:xfrm>
                <a:off x="221942" y="601929"/>
                <a:ext cx="11771790" cy="614783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auto">
                  <a:spcBef>
                    <a:spcPts val="0"/>
                  </a:spcBef>
                  <a:spcAft>
                    <a:spcPts val="0"/>
                  </a:spcAft>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Need to arrive at a bandwidth definition for electrical filters, with 3 dB Bandwidth being one common definition.</a:t>
                </a:r>
              </a:p>
              <a:p>
                <a:pPr marL="285750" indent="-285750" fontAlgn="auto">
                  <a:spcBef>
                    <a:spcPts val="0"/>
                  </a:spcBef>
                  <a:spcAft>
                    <a:spcPts val="0"/>
                  </a:spcAft>
                  <a:buFont typeface="Arial" panose="020B0604020202020204" pitchFamily="34" charset="0"/>
                  <a:buChar char="•"/>
                  <a:defRPr/>
                </a:pPr>
                <a:endParaRPr lang="en-US">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Half-Power Point: </a:t>
                </a:r>
                <a14:m>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10</m:t>
                    </m:r>
                    <m:func>
                      <m:funcPr>
                        <m:ctrlPr>
                          <a:rPr lang="en-US" i="1">
                            <a:solidFill>
                              <a:srgbClr val="000000"/>
                            </a:solidFill>
                            <a:latin typeface="Cambria Math" panose="02040503050406030204" pitchFamily="18" charset="0"/>
                            <a:ea typeface="Cambria Math" panose="02040503050406030204" pitchFamily="18" charset="0"/>
                          </a:rPr>
                        </m:ctrlPr>
                      </m:funcPr>
                      <m:fNa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log</m:t>
                            </m:r>
                          </m:e>
                          <m:sub>
                            <m:r>
                              <a:rPr lang="en-US">
                                <a:solidFill>
                                  <a:srgbClr val="000000"/>
                                </a:solidFill>
                                <a:latin typeface="Cambria Math" panose="02040503050406030204" pitchFamily="18" charset="0"/>
                                <a:ea typeface="Cambria Math" panose="02040503050406030204" pitchFamily="18" charset="0"/>
                              </a:rPr>
                              <m:t>10</m:t>
                            </m:r>
                          </m:sub>
                        </m:sSub>
                      </m:fName>
                      <m:e>
                        <m:d>
                          <m:dPr>
                            <m:ctrlPr>
                              <a:rPr lang="en-US" i="1" smtClean="0">
                                <a:solidFill>
                                  <a:srgbClr val="000000"/>
                                </a:solidFill>
                                <a:latin typeface="Cambria Math" panose="02040503050406030204" pitchFamily="18" charset="0"/>
                                <a:ea typeface="Cambria Math" panose="02040503050406030204" pitchFamily="18" charset="0"/>
                              </a:rPr>
                            </m:ctrlPr>
                          </m:dPr>
                          <m:e>
                            <m:f>
                              <m:fPr>
                                <m:type m:val="lin"/>
                                <m:ctrlPr>
                                  <a:rPr lang="en-US" i="1" smtClean="0">
                                    <a:solidFill>
                                      <a:srgbClr val="000000"/>
                                    </a:solidFill>
                                    <a:latin typeface="Cambria Math" panose="02040503050406030204" pitchFamily="18" charset="0"/>
                                    <a:ea typeface="Cambria Math" panose="02040503050406030204" pitchFamily="18" charset="0"/>
                                  </a:rPr>
                                </m:ctrlPr>
                              </m:fPr>
                              <m:num>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P</m:t>
                                    </m:r>
                                  </m:e>
                                  <m:sub>
                                    <m:r>
                                      <m:rPr>
                                        <m:sty m:val="p"/>
                                      </m:rPr>
                                      <a:rPr lang="en-US" b="0" i="0" smtClean="0">
                                        <a:solidFill>
                                          <a:srgbClr val="000000"/>
                                        </a:solidFill>
                                        <a:latin typeface="Cambria Math" panose="02040503050406030204" pitchFamily="18" charset="0"/>
                                        <a:ea typeface="Cambria Math" panose="02040503050406030204" pitchFamily="18" charset="0"/>
                                      </a:rPr>
                                      <m:t>out</m:t>
                                    </m:r>
                                  </m:sub>
                                </m:sSub>
                              </m:num>
                              <m:den>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P</m:t>
                                    </m:r>
                                  </m:e>
                                  <m:sub>
                                    <m:r>
                                      <m:rPr>
                                        <m:sty m:val="p"/>
                                      </m:rPr>
                                      <a:rPr lang="en-US" b="0" i="0" smtClean="0">
                                        <a:solidFill>
                                          <a:srgbClr val="000000"/>
                                        </a:solidFill>
                                        <a:latin typeface="Cambria Math" panose="02040503050406030204" pitchFamily="18" charset="0"/>
                                        <a:ea typeface="Cambria Math" panose="02040503050406030204" pitchFamily="18" charset="0"/>
                                      </a:rPr>
                                      <m:t>in</m:t>
                                    </m:r>
                                  </m:sub>
                                </m:sSub>
                              </m:den>
                            </m:f>
                          </m:e>
                        </m:d>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10</m:t>
                        </m:r>
                        <m:func>
                          <m:funcPr>
                            <m:ctrlPr>
                              <a:rPr lang="en-US" i="1">
                                <a:solidFill>
                                  <a:srgbClr val="000000"/>
                                </a:solidFill>
                                <a:latin typeface="Cambria Math" panose="02040503050406030204" pitchFamily="18" charset="0"/>
                                <a:ea typeface="Cambria Math" panose="02040503050406030204" pitchFamily="18" charset="0"/>
                              </a:rPr>
                            </m:ctrlPr>
                          </m:funcPr>
                          <m:fNa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log</m:t>
                                </m:r>
                              </m:e>
                              <m:sub>
                                <m:r>
                                  <a:rPr lang="en-US">
                                    <a:solidFill>
                                      <a:srgbClr val="000000"/>
                                    </a:solidFill>
                                    <a:latin typeface="Cambria Math" panose="02040503050406030204" pitchFamily="18" charset="0"/>
                                    <a:ea typeface="Cambria Math" panose="02040503050406030204" pitchFamily="18" charset="0"/>
                                  </a:rPr>
                                  <m:t>10</m:t>
                                </m:r>
                              </m:sub>
                            </m:sSub>
                          </m:fName>
                          <m:e>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0.5</m:t>
                                </m:r>
                              </m:e>
                            </m:d>
                          </m:e>
                        </m:func>
                        <m:r>
                          <a:rPr lang="en-US" i="1">
                            <a:solidFill>
                              <a:srgbClr val="000000"/>
                            </a:solidFill>
                            <a:latin typeface="Cambria Math" panose="02040503050406030204" pitchFamily="18" charset="0"/>
                            <a:ea typeface="Cambria Math" panose="02040503050406030204" pitchFamily="18" charset="0"/>
                          </a:rPr>
                          <m:t>=−3.01 </m:t>
                        </m:r>
                        <m:r>
                          <m:rPr>
                            <m:sty m:val="p"/>
                          </m:rPr>
                          <a:rPr lang="en-US">
                            <a:solidFill>
                              <a:srgbClr val="000000"/>
                            </a:solidFill>
                            <a:latin typeface="Cambria Math" panose="02040503050406030204" pitchFamily="18" charset="0"/>
                            <a:ea typeface="Cambria Math" panose="02040503050406030204" pitchFamily="18" charset="0"/>
                          </a:rPr>
                          <m:t>dB</m:t>
                        </m:r>
                        <m:r>
                          <a:rPr lang="en-US" b="0" i="0" smtClean="0">
                            <a:solidFill>
                              <a:srgbClr val="000000"/>
                            </a:solidFill>
                            <a:latin typeface="Cambria Math" panose="02040503050406030204" pitchFamily="18" charset="0"/>
                            <a:ea typeface="Cambria Math" panose="02040503050406030204" pitchFamily="18" charset="0"/>
                          </a:rPr>
                          <m:t> ≈−3 </m:t>
                        </m:r>
                        <m:r>
                          <m:rPr>
                            <m:sty m:val="p"/>
                          </m:rPr>
                          <a:rPr lang="en-US" b="0" i="0" smtClean="0">
                            <a:solidFill>
                              <a:srgbClr val="000000"/>
                            </a:solidFill>
                            <a:latin typeface="Cambria Math" panose="02040503050406030204" pitchFamily="18" charset="0"/>
                            <a:ea typeface="Cambria Math" panose="02040503050406030204" pitchFamily="18" charset="0"/>
                          </a:rPr>
                          <m:t>dB</m:t>
                        </m:r>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 </m:t>
                        </m:r>
                        <m:d>
                          <m:dPr>
                            <m:ctrlPr>
                              <a:rPr lang="en-US" b="0" i="1" smtClean="0">
                                <a:solidFill>
                                  <a:srgbClr val="000000"/>
                                </a:solidFill>
                                <a:latin typeface="Cambria Math" panose="02040503050406030204" pitchFamily="18" charset="0"/>
                                <a:ea typeface="Cambria Math" panose="02040503050406030204" pitchFamily="18" charset="0"/>
                              </a:rPr>
                            </m:ctrlPr>
                          </m:dPr>
                          <m:e>
                            <m:r>
                              <m:rPr>
                                <m:sty m:val="p"/>
                              </m:rPr>
                              <a:rPr lang="en-US" b="0" i="0" smtClean="0">
                                <a:solidFill>
                                  <a:srgbClr val="000000"/>
                                </a:solidFill>
                                <a:latin typeface="Cambria Math" panose="02040503050406030204" pitchFamily="18" charset="0"/>
                                <a:ea typeface="Cambria Math" panose="02040503050406030204" pitchFamily="18" charset="0"/>
                              </a:rPr>
                              <m:t>Negative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sign</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indicates</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attenuation</m:t>
                            </m:r>
                          </m:e>
                        </m:d>
                        <m:r>
                          <a:rPr lang="en-US" b="0" i="1" smtClean="0">
                            <a:solidFill>
                              <a:srgbClr val="000000"/>
                            </a:solidFill>
                            <a:latin typeface="Cambria Math" panose="02040503050406030204" pitchFamily="18" charset="0"/>
                            <a:ea typeface="Cambria Math" panose="02040503050406030204" pitchFamily="18" charset="0"/>
                          </a:rPr>
                          <m:t>.</m:t>
                        </m:r>
                      </m:e>
                    </m:func>
                  </m:oMath>
                </a14:m>
                <a:endParaRPr lang="en-US">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defRPr/>
                </a:pPr>
                <a:endParaRPr lang="en-US">
                  <a:solidFill>
                    <a:srgbClr val="000000"/>
                  </a:solidFill>
                  <a:latin typeface="Cambria Math" panose="02040503050406030204" pitchFamily="18" charset="0"/>
                  <a:ea typeface="Cambria Math" panose="02040503050406030204" pitchFamily="18" charset="0"/>
                </a:endParaRPr>
              </a:p>
              <a:p>
                <a:pPr fontAlgn="auto">
                  <a:spcBef>
                    <a:spcPts val="0"/>
                  </a:spcBef>
                  <a:spcAft>
                    <a:spcPts val="0"/>
                  </a:spcAft>
                  <a:defRP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−3.01 </m:t>
                    </m:r>
                    <m:r>
                      <m:rPr>
                        <m:sty m:val="p"/>
                      </m:rPr>
                      <a:rPr lang="en-US">
                        <a:solidFill>
                          <a:srgbClr val="000000"/>
                        </a:solidFill>
                        <a:latin typeface="Cambria Math" panose="02040503050406030204" pitchFamily="18" charset="0"/>
                        <a:ea typeface="Cambria Math" panose="02040503050406030204" pitchFamily="18" charset="0"/>
                      </a:rPr>
                      <m:t>dB</m:t>
                    </m:r>
                    <m:r>
                      <a:rPr lang="en-US">
                        <a:solidFill>
                          <a:srgbClr val="000000"/>
                        </a:solidFill>
                        <a:latin typeface="Cambria Math" panose="02040503050406030204" pitchFamily="18" charset="0"/>
                        <a:ea typeface="Cambria Math" panose="02040503050406030204" pitchFamily="18" charset="0"/>
                      </a:rPr>
                      <m:t>=10</m:t>
                    </m:r>
                    <m:func>
                      <m:funcPr>
                        <m:ctrlPr>
                          <a:rPr lang="en-US" i="1">
                            <a:solidFill>
                              <a:srgbClr val="000000"/>
                            </a:solidFill>
                            <a:latin typeface="Cambria Math" panose="02040503050406030204" pitchFamily="18" charset="0"/>
                            <a:ea typeface="Cambria Math" panose="02040503050406030204" pitchFamily="18" charset="0"/>
                          </a:rPr>
                        </m:ctrlPr>
                      </m:funcPr>
                      <m:fNa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log</m:t>
                            </m:r>
                          </m:e>
                          <m:sub>
                            <m:r>
                              <a:rPr lang="en-US">
                                <a:solidFill>
                                  <a:srgbClr val="000000"/>
                                </a:solidFill>
                                <a:latin typeface="Cambria Math" panose="02040503050406030204" pitchFamily="18" charset="0"/>
                                <a:ea typeface="Cambria Math" panose="02040503050406030204" pitchFamily="18" charset="0"/>
                              </a:rPr>
                              <m:t>10</m:t>
                            </m:r>
                          </m:sub>
                        </m:sSub>
                      </m:fName>
                      <m:e>
                        <m:d>
                          <m:dPr>
                            <m:ctrlPr>
                              <a:rPr lang="en-US" i="1">
                                <a:solidFill>
                                  <a:srgbClr val="000000"/>
                                </a:solidFill>
                                <a:latin typeface="Cambria Math" panose="02040503050406030204" pitchFamily="18" charset="0"/>
                                <a:ea typeface="Cambria Math" panose="02040503050406030204" pitchFamily="18" charset="0"/>
                              </a:rPr>
                            </m:ctrlPr>
                          </m:dPr>
                          <m:e>
                            <m:f>
                              <m:fPr>
                                <m:type m:val="lin"/>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P</m:t>
                                    </m:r>
                                  </m:e>
                                  <m:sub>
                                    <m:r>
                                      <m:rPr>
                                        <m:sty m:val="p"/>
                                      </m:rPr>
                                      <a:rPr lang="en-US">
                                        <a:solidFill>
                                          <a:srgbClr val="000000"/>
                                        </a:solidFill>
                                        <a:latin typeface="Cambria Math" panose="02040503050406030204" pitchFamily="18" charset="0"/>
                                        <a:ea typeface="Cambria Math" panose="02040503050406030204" pitchFamily="18" charset="0"/>
                                      </a:rPr>
                                      <m:t>out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P</m:t>
                                    </m:r>
                                  </m:e>
                                  <m:sub>
                                    <m:r>
                                      <m:rPr>
                                        <m:sty m:val="p"/>
                                      </m:rPr>
                                      <a:rPr lang="en-US">
                                        <a:solidFill>
                                          <a:srgbClr val="000000"/>
                                        </a:solidFill>
                                        <a:latin typeface="Cambria Math" panose="02040503050406030204" pitchFamily="18" charset="0"/>
                                        <a:ea typeface="Cambria Math" panose="02040503050406030204" pitchFamily="18" charset="0"/>
                                      </a:rPr>
                                      <m:t>in</m:t>
                                    </m:r>
                                  </m:sub>
                                </m:sSub>
                              </m:den>
                            </m:f>
                          </m:e>
                        </m:d>
                      </m:e>
                    </m:func>
                    <m:r>
                      <a:rPr lang="en-US">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10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f>
                                  <m:fPr>
                                    <m:type m:val="lin"/>
                                    <m:ctrlPr>
                                      <a:rPr lang="en-US" altLang="en-US" i="1">
                                        <a:solidFill>
                                          <a:srgbClr val="000000"/>
                                        </a:solidFill>
                                        <a:latin typeface="Cambria Math" panose="02040503050406030204" pitchFamily="18" charset="0"/>
                                        <a:ea typeface="Cambria Math" panose="02040503050406030204" pitchFamily="18" charset="0"/>
                                      </a:rPr>
                                    </m:ctrlPr>
                                  </m:fPr>
                                  <m:num>
                                    <m:sSubSup>
                                      <m:sSubSupPr>
                                        <m:ctrlPr>
                                          <a:rPr lang="en-US" altLang="en-US" i="1" smtClean="0">
                                            <a:solidFill>
                                              <a:srgbClr val="000000"/>
                                            </a:solidFill>
                                            <a:latin typeface="Cambria Math" panose="02040503050406030204" pitchFamily="18" charset="0"/>
                                            <a:ea typeface="Cambria Math" panose="02040503050406030204" pitchFamily="18" charset="0"/>
                                          </a:rPr>
                                        </m:ctrlPr>
                                      </m:sSubSup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out</m:t>
                                        </m:r>
                                      </m:sub>
                                      <m:sup>
                                        <m:r>
                                          <a:rPr lang="en-US" altLang="en-US" b="0" i="0" smtClean="0">
                                            <a:solidFill>
                                              <a:srgbClr val="000000"/>
                                            </a:solidFill>
                                            <a:latin typeface="Cambria Math" panose="02040503050406030204" pitchFamily="18" charset="0"/>
                                            <a:ea typeface="Cambria Math" panose="02040503050406030204" pitchFamily="18" charset="0"/>
                                          </a:rPr>
                                          <m:t>2</m:t>
                                        </m:r>
                                      </m:sup>
                                    </m:sSubSup>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R</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den>
                                </m:f>
                              </m:num>
                              <m:den>
                                <m:f>
                                  <m:fPr>
                                    <m:type m:val="lin"/>
                                    <m:ctrlPr>
                                      <a:rPr lang="en-US" altLang="en-US" i="1">
                                        <a:solidFill>
                                          <a:srgbClr val="000000"/>
                                        </a:solidFill>
                                        <a:latin typeface="Cambria Math" panose="02040503050406030204" pitchFamily="18" charset="0"/>
                                        <a:ea typeface="Cambria Math" panose="02040503050406030204" pitchFamily="18" charset="0"/>
                                      </a:rPr>
                                    </m:ctrlPr>
                                  </m:fPr>
                                  <m:num>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in</m:t>
                                        </m:r>
                                      </m:sub>
                                      <m:sup>
                                        <m:r>
                                          <a:rPr lang="en-US" altLang="en-US">
                                            <a:solidFill>
                                              <a:srgbClr val="000000"/>
                                            </a:solidFill>
                                            <a:latin typeface="Cambria Math" panose="02040503050406030204" pitchFamily="18" charset="0"/>
                                            <a:ea typeface="Cambria Math" panose="02040503050406030204" pitchFamily="18" charset="0"/>
                                          </a:rPr>
                                          <m:t>2</m:t>
                                        </m:r>
                                      </m:sup>
                                    </m:sSubSup>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R</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den>
                            </m:f>
                          </m:e>
                        </m:d>
                        <m:r>
                          <a:rPr lang="en-US" altLang="en-US" i="1">
                            <a:solidFill>
                              <a:srgbClr val="000000"/>
                            </a:solidFill>
                            <a:latin typeface="Cambria Math" panose="02040503050406030204" pitchFamily="18" charset="0"/>
                            <a:ea typeface="Cambria Math" panose="02040503050406030204" pitchFamily="18" charset="0"/>
                          </a:rPr>
                          <m:t>=</m:t>
                        </m:r>
                      </m:e>
                    </m:func>
                    <m:r>
                      <a:rPr lang="en-US" altLang="en-US" i="1">
                        <a:solidFill>
                          <a:srgbClr val="000000"/>
                        </a:solidFill>
                        <a:latin typeface="Cambria Math" panose="02040503050406030204" pitchFamily="18" charset="0"/>
                        <a:ea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in</m:t>
                                    </m:r>
                                  </m:sub>
                                </m:sSub>
                              </m:den>
                            </m:f>
                          </m:e>
                        </m:d>
                      </m:e>
                    </m:func>
                    <m:r>
                      <a:rPr lang="en-US" altLang="en-US" i="1">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for</m:t>
                    </m:r>
                    <m:r>
                      <a:rPr lang="en-US" altLang="en-US">
                        <a:solidFill>
                          <a:srgbClr val="000000"/>
                        </a:solidFill>
                        <a:latin typeface="Cambria Math" panose="02040503050406030204" pitchFamily="18" charset="0"/>
                        <a:ea typeface="Cambria Math" panose="02040503050406030204" pitchFamily="18" charset="0"/>
                      </a:rPr>
                      <m:t> </m:t>
                    </m:r>
                    <m:sSub>
                      <m:sSubPr>
                        <m:ctrlPr>
                          <a:rPr lang="en-US" altLang="en-US"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R</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out</m:t>
                        </m:r>
                      </m:sub>
                    </m:sSub>
                    <m:r>
                      <a:rPr lang="en-US" altLang="en-US" i="0">
                        <a:solidFill>
                          <a:srgbClr val="000000"/>
                        </a:solidFill>
                        <a:latin typeface="Cambria Math" panose="02040503050406030204" pitchFamily="18" charset="0"/>
                        <a:ea typeface="Cambria Math" panose="02040503050406030204" pitchFamily="18" charset="0"/>
                      </a:rPr>
                      <m:t>=</m:t>
                    </m:r>
                    <m:sSub>
                      <m:sSubPr>
                        <m:ctrlPr>
                          <a:rPr lang="en-US" altLang="en-US"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R</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in</m:t>
                        </m:r>
                      </m:sub>
                    </m:sSub>
                    <m:r>
                      <a:rPr lang="en-US">
                        <a:solidFill>
                          <a:srgbClr val="000000"/>
                        </a:solidFill>
                        <a:latin typeface="Cambria Math" panose="02040503050406030204" pitchFamily="18" charset="0"/>
                        <a:ea typeface="Cambria Math" panose="02040503050406030204" pitchFamily="18" charset="0"/>
                      </a:rPr>
                      <m:t>.</m:t>
                    </m:r>
                  </m:oMath>
                </a14:m>
                <a:r>
                  <a:rPr lang="en-US">
                    <a:solidFill>
                      <a:srgbClr val="000000"/>
                    </a:solidFill>
                    <a:latin typeface="Cambria Math" panose="02040503050406030204" pitchFamily="18" charset="0"/>
                    <a:ea typeface="Cambria Math" panose="02040503050406030204" pitchFamily="18" charset="0"/>
                  </a:rPr>
                  <a:t> </a:t>
                </a:r>
              </a:p>
              <a:p>
                <a:pPr fontAlgn="auto">
                  <a:spcBef>
                    <a:spcPts val="0"/>
                  </a:spcBef>
                  <a:spcAft>
                    <a:spcPts val="0"/>
                  </a:spcAft>
                  <a:defRPr/>
                </a:pPr>
                <a:endParaRPr lang="en-US">
                  <a:solidFill>
                    <a:srgbClr val="000000"/>
                  </a:solidFill>
                  <a:latin typeface="Cambria Math" panose="02040503050406030204" pitchFamily="18" charset="0"/>
                  <a:ea typeface="Cambria Math" panose="02040503050406030204" pitchFamily="18" charset="0"/>
                </a:endParaRPr>
              </a:p>
              <a:p>
                <a:pPr fontAlgn="auto">
                  <a:spcBef>
                    <a:spcPts val="0"/>
                  </a:spcBef>
                  <a:spcAft>
                    <a:spcPts val="0"/>
                  </a:spcAft>
                  <a:defRPr/>
                </a:pPr>
                <a14:m>
                  <m:oMathPara xmlns:m="http://schemas.openxmlformats.org/officeDocument/2006/math">
                    <m:oMathParaPr>
                      <m:jc m:val="left"/>
                    </m:oMathParaPr>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−3.01 </m:t>
                      </m:r>
                      <m:r>
                        <m:rPr>
                          <m:sty m:val="p"/>
                        </m:rPr>
                        <a:rPr lang="en-US">
                          <a:solidFill>
                            <a:srgbClr val="000000"/>
                          </a:solidFill>
                          <a:latin typeface="Cambria Math" panose="02040503050406030204" pitchFamily="18" charset="0"/>
                          <a:ea typeface="Cambria Math" panose="02040503050406030204" pitchFamily="18" charset="0"/>
                        </a:rPr>
                        <m:t>dB</m:t>
                      </m:r>
                      <m:r>
                        <a:rPr lang="en-US">
                          <a:solidFill>
                            <a:srgbClr val="000000"/>
                          </a:solidFill>
                          <a:latin typeface="Cambria Math" panose="02040503050406030204" pitchFamily="18" charset="0"/>
                          <a:ea typeface="Cambria Math" panose="02040503050406030204" pitchFamily="18" charset="0"/>
                        </a:rPr>
                        <m:t>=20</m:t>
                      </m:r>
                      <m:func>
                        <m:funcPr>
                          <m:ctrlPr>
                            <a:rPr lang="en-US" i="1">
                              <a:solidFill>
                                <a:srgbClr val="000000"/>
                              </a:solidFill>
                              <a:latin typeface="Cambria Math" panose="02040503050406030204" pitchFamily="18" charset="0"/>
                              <a:ea typeface="Cambria Math" panose="02040503050406030204" pitchFamily="18" charset="0"/>
                            </a:rPr>
                          </m:ctrlPr>
                        </m:funcPr>
                        <m:fNa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log</m:t>
                              </m:r>
                            </m:e>
                            <m:sub>
                              <m:r>
                                <a:rPr lang="en-US">
                                  <a:solidFill>
                                    <a:srgbClr val="000000"/>
                                  </a:solidFill>
                                  <a:latin typeface="Cambria Math" panose="02040503050406030204" pitchFamily="18" charset="0"/>
                                  <a:ea typeface="Cambria Math" panose="02040503050406030204" pitchFamily="18" charset="0"/>
                                </a:rPr>
                                <m:t>10</m:t>
                              </m:r>
                            </m:sub>
                          </m:sSub>
                        </m:fName>
                        <m:e>
                          <m:d>
                            <m:dPr>
                              <m:ctrlPr>
                                <a:rPr lang="en-US" i="1">
                                  <a:solidFill>
                                    <a:srgbClr val="000000"/>
                                  </a:solidFill>
                                  <a:latin typeface="Cambria Math" panose="02040503050406030204" pitchFamily="18" charset="0"/>
                                  <a:ea typeface="Cambria Math" panose="02040503050406030204" pitchFamily="18" charset="0"/>
                                </a:rPr>
                              </m:ctrlPr>
                            </m:dPr>
                            <m:e>
                              <m:f>
                                <m:fPr>
                                  <m:type m:val="lin"/>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out</m:t>
                                      </m:r>
                                    </m:sub>
                                  </m:sSub>
                                </m:num>
                                <m:den>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in</m:t>
                                      </m:r>
                                    </m:sub>
                                  </m:sSub>
                                </m:den>
                              </m:f>
                            </m:e>
                          </m:d>
                        </m:e>
                      </m:func>
                      <m:r>
                        <a:rPr lang="en-US">
                          <a:solidFill>
                            <a:srgbClr val="000000"/>
                          </a:solidFill>
                          <a:latin typeface="Cambria Math" panose="02040503050406030204" pitchFamily="18" charset="0"/>
                          <a:ea typeface="Cambria Math" panose="02040503050406030204" pitchFamily="18" charset="0"/>
                        </a:rPr>
                        <m:t>. </m:t>
                      </m:r>
                    </m:oMath>
                  </m:oMathPara>
                </a14:m>
                <a:endParaRPr lang="en-US">
                  <a:solidFill>
                    <a:srgbClr val="000000"/>
                  </a:solidFill>
                  <a:latin typeface="Cambria Math" panose="02040503050406030204" pitchFamily="18" charset="0"/>
                  <a:ea typeface="Cambria Math" panose="02040503050406030204" pitchFamily="18" charset="0"/>
                </a:endParaRPr>
              </a:p>
              <a:p>
                <a:pPr fontAlgn="auto">
                  <a:spcBef>
                    <a:spcPts val="0"/>
                  </a:spcBef>
                  <a:spcAft>
                    <a:spcPts val="0"/>
                  </a:spcAft>
                  <a:defRPr/>
                </a:pPr>
                <a:endParaRPr lang="en-US">
                  <a:solidFill>
                    <a:srgbClr val="000000"/>
                  </a:solidFill>
                  <a:latin typeface="Cambria Math" panose="02040503050406030204" pitchFamily="18" charset="0"/>
                  <a:ea typeface="Cambria Math" panose="02040503050406030204" pitchFamily="18" charset="0"/>
                </a:endParaRPr>
              </a:p>
              <a:p>
                <a:pPr fontAlgn="auto">
                  <a:spcBef>
                    <a:spcPts val="0"/>
                  </a:spcBef>
                  <a:spcAft>
                    <a:spcPts val="0"/>
                  </a:spcAft>
                  <a:defRPr/>
                </a:pP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−3.01</m:t>
                            </m:r>
                          </m:num>
                          <m:den>
                            <m:r>
                              <a:rPr lang="en-US" i="1">
                                <a:solidFill>
                                  <a:srgbClr val="000000"/>
                                </a:solidFill>
                                <a:latin typeface="Cambria Math" panose="02040503050406030204" pitchFamily="18" charset="0"/>
                                <a:ea typeface="Cambria Math" panose="02040503050406030204" pitchFamily="18" charset="0"/>
                              </a:rPr>
                              <m:t>20</m:t>
                            </m:r>
                          </m:den>
                        </m:f>
                      </m:sup>
                    </m:sSup>
                    <m:r>
                      <a:rPr lang="en-US" i="1">
                        <a:solidFill>
                          <a:srgbClr val="000000"/>
                        </a:solidFill>
                        <a:latin typeface="Cambria Math" panose="02040503050406030204" pitchFamily="18" charset="0"/>
                        <a:ea typeface="Cambria Math" panose="02040503050406030204" pitchFamily="18" charset="0"/>
                      </a:rPr>
                      <m:t>=</m:t>
                    </m:r>
                    <m:f>
                      <m:fPr>
                        <m:type m:val="lin"/>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out</m:t>
                            </m:r>
                          </m:sub>
                        </m:sSub>
                      </m:num>
                      <m:den>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in</m:t>
                            </m:r>
                          </m:sub>
                        </m:sSub>
                      </m:den>
                    </m:f>
                    <m:r>
                      <a:rPr lang="en-US" i="1">
                        <a:solidFill>
                          <a:srgbClr val="000000"/>
                        </a:solidFill>
                        <a:latin typeface="Cambria Math" panose="02040503050406030204" pitchFamily="18" charset="0"/>
                        <a:ea typeface="Cambria Math" panose="02040503050406030204" pitchFamily="18" charset="0"/>
                      </a:rPr>
                      <m:t>=0.707.</m:t>
                    </m:r>
                  </m:oMath>
                </a14:m>
                <a:r>
                  <a:rPr lang="en-US">
                    <a:solidFill>
                      <a:srgbClr val="000000"/>
                    </a:solidFill>
                    <a:latin typeface="Cambria Math" panose="02040503050406030204" pitchFamily="18" charset="0"/>
                    <a:ea typeface="Cambria Math" panose="02040503050406030204" pitchFamily="18" charset="0"/>
                  </a:rPr>
                  <a:t> </a:t>
                </a:r>
              </a:p>
              <a:p>
                <a:pPr fontAlgn="auto">
                  <a:spcBef>
                    <a:spcPts val="0"/>
                  </a:spcBef>
                  <a:spcAft>
                    <a:spcPts val="0"/>
                  </a:spcAft>
                  <a:defRPr/>
                </a:pPr>
                <a:endParaRPr lang="en-US">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Voltage amplitude ratio of 0.707, i.e., -3.01 dB,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corresponds to the Half-Power points for electrical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filters.</a:t>
                </a:r>
              </a:p>
              <a:p>
                <a:pPr fontAlgn="auto">
                  <a:spcBef>
                    <a:spcPts val="0"/>
                  </a:spcBef>
                  <a:spcAft>
                    <a:spcPts val="0"/>
                  </a:spcAft>
                  <a:defRPr/>
                </a:pPr>
                <a:endParaRPr lang="en-US">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The adjacent lowpass filter transfer function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characteristics has a 3 dB bandwidth, i.e., cutoff frequency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of 159 Hz.</a:t>
                </a:r>
              </a:p>
              <a:p>
                <a:pPr fontAlgn="auto">
                  <a:spcBef>
                    <a:spcPts val="0"/>
                  </a:spcBef>
                  <a:spcAft>
                    <a:spcPts val="0"/>
                  </a:spcAft>
                  <a:defRPr/>
                </a:pPr>
                <a:endParaRPr lang="en-US">
                  <a:solidFill>
                    <a:srgbClr val="000000"/>
                  </a:solidFill>
                  <a:latin typeface="Cambria Math" panose="02040503050406030204" pitchFamily="18" charset="0"/>
                  <a:ea typeface="Cambria Math" panose="02040503050406030204" pitchFamily="18" charset="0"/>
                </a:endParaRPr>
              </a:p>
              <a:p>
                <a:pPr marL="285750" indent="-285750" fontAlgn="auto">
                  <a:spcBef>
                    <a:spcPts val="0"/>
                  </a:spcBef>
                  <a:spcAft>
                    <a:spcPts val="0"/>
                  </a:spcAft>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The cutoff frequency also corresponds to the magnitude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of the pole location in the complex plane. Filtering, poles and </a:t>
                </a:r>
              </a:p>
              <a:p>
                <a:pPr fontAlgn="auto">
                  <a:spcBef>
                    <a:spcPts val="0"/>
                  </a:spcBef>
                  <a:spcAft>
                    <a:spcPts val="0"/>
                  </a:spcAft>
                  <a:defRPr/>
                </a:pPr>
                <a:r>
                  <a:rPr lang="en-US">
                    <a:solidFill>
                      <a:srgbClr val="000000"/>
                    </a:solidFill>
                    <a:latin typeface="Cambria Math" panose="02040503050406030204" pitchFamily="18" charset="0"/>
                    <a:ea typeface="Cambria Math" panose="02040503050406030204" pitchFamily="18" charset="0"/>
                  </a:rPr>
                  <a:t>zeros are studied in more detail in signal processing classes such as ECEN 380 and ECEN 480.</a:t>
                </a:r>
              </a:p>
            </p:txBody>
          </p:sp>
        </mc:Choice>
        <mc:Fallback xmlns="">
          <p:sp>
            <p:nvSpPr>
              <p:cNvPr id="7" name="Rectangle 6"/>
              <p:cNvSpPr>
                <a:spLocks noRot="1" noChangeAspect="1" noMove="1" noResize="1" noEditPoints="1" noAdjustHandles="1" noChangeArrowheads="1" noChangeShapeType="1" noTextEdit="1"/>
              </p:cNvSpPr>
              <p:nvPr/>
            </p:nvSpPr>
            <p:spPr>
              <a:xfrm>
                <a:off x="221942" y="601929"/>
                <a:ext cx="11771790" cy="6147837"/>
              </a:xfrm>
              <a:prstGeom prst="rect">
                <a:avLst/>
              </a:prstGeom>
              <a:blipFill>
                <a:blip r:embed="rId2"/>
                <a:stretch>
                  <a:fillRect l="-206" t="-295" b="-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8C08ED-F457-4321-8DBE-3D166B4023CD}"/>
              </a:ext>
            </a:extLst>
          </p:cNvPr>
          <p:cNvPicPr>
            <a:picLocks noChangeAspect="1"/>
          </p:cNvPicPr>
          <p:nvPr/>
        </p:nvPicPr>
        <p:blipFill>
          <a:blip r:embed="rId3"/>
          <a:stretch>
            <a:fillRect/>
          </a:stretch>
        </p:blipFill>
        <p:spPr>
          <a:xfrm>
            <a:off x="7316357" y="2543339"/>
            <a:ext cx="4584560" cy="3698433"/>
          </a:xfrm>
          <a:prstGeom prst="rect">
            <a:avLst/>
          </a:prstGeom>
        </p:spPr>
      </p:pic>
    </p:spTree>
    <p:extLst>
      <p:ext uri="{BB962C8B-B14F-4D97-AF65-F5344CB8AC3E}">
        <p14:creationId xmlns:p14="http://schemas.microsoft.com/office/powerpoint/2010/main" val="27637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 calcmode="lin" valueType="num">
                                      <p:cBhvr additive="base">
                                        <p:cTn id="1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 calcmode="lin" valueType="num">
                                      <p:cBhvr additive="base">
                                        <p:cTn id="1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 calcmode="lin" valueType="num">
                                      <p:cBhvr additive="base">
                                        <p:cTn id="2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 calcmode="lin" valueType="num">
                                      <p:cBhvr additive="base">
                                        <p:cTn id="2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 calcmode="lin" valueType="num">
                                      <p:cBhvr additive="base">
                                        <p:cTn id="3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anim calcmode="lin" valueType="num">
                                      <p:cBhvr additive="base">
                                        <p:cTn id="3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anim calcmode="lin" valueType="num">
                                      <p:cBhvr additive="base">
                                        <p:cTn id="4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5" end="15"/>
                                            </p:txEl>
                                          </p:spTgt>
                                        </p:tgtEl>
                                        <p:attrNameLst>
                                          <p:attrName>style.visibility</p:attrName>
                                        </p:attrNameLst>
                                      </p:cBhvr>
                                      <p:to>
                                        <p:strVal val="visible"/>
                                      </p:to>
                                    </p:set>
                                    <p:anim calcmode="lin" valueType="num">
                                      <p:cBhvr additive="base">
                                        <p:cTn id="4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16" end="16"/>
                                            </p:txEl>
                                          </p:spTgt>
                                        </p:tgtEl>
                                        <p:attrNameLst>
                                          <p:attrName>style.visibility</p:attrName>
                                        </p:attrNameLst>
                                      </p:cBhvr>
                                      <p:to>
                                        <p:strVal val="visible"/>
                                      </p:to>
                                    </p:set>
                                    <p:anim calcmode="lin" valueType="num">
                                      <p:cBhvr additive="base">
                                        <p:cTn id="49"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anim calcmode="lin" valueType="num">
                                      <p:cBhvr additive="base">
                                        <p:cTn id="53"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8" end="18"/>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19" end="19"/>
                                            </p:txEl>
                                          </p:spTgt>
                                        </p:tgtEl>
                                        <p:attrNameLst>
                                          <p:attrName>style.visibility</p:attrName>
                                        </p:attrNameLst>
                                      </p:cBhvr>
                                      <p:to>
                                        <p:strVal val="visible"/>
                                      </p:to>
                                    </p:set>
                                    <p:anim calcmode="lin" valueType="num">
                                      <p:cBhvr additive="base">
                                        <p:cTn id="57"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9" end="19"/>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20" end="20"/>
                                            </p:txEl>
                                          </p:spTgt>
                                        </p:tgtEl>
                                        <p:attrNameLst>
                                          <p:attrName>style.visibility</p:attrName>
                                        </p:attrNameLst>
                                      </p:cBhvr>
                                      <p:to>
                                        <p:strVal val="visible"/>
                                      </p:to>
                                    </p:set>
                                    <p:anim calcmode="lin" valueType="num">
                                      <p:cBhvr additive="base">
                                        <p:cTn id="61" dur="500" fill="hold"/>
                                        <p:tgtEl>
                                          <p:spTgt spid="7">
                                            <p:txEl>
                                              <p:pRg st="20" end="2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5620" y="9647"/>
            <a:ext cx="6035040" cy="599461"/>
          </a:xfrm>
        </p:spPr>
        <p:txBody>
          <a:bodyPr>
            <a:noAutofit/>
          </a:bodyPr>
          <a:lstStyle/>
          <a:p>
            <a:r>
              <a:rPr lang="en-US" sz="4000"/>
              <a:t>Transfer Function Example 1</a:t>
            </a:r>
          </a:p>
        </p:txBody>
      </p:sp>
      <mc:AlternateContent xmlns:mc="http://schemas.openxmlformats.org/markup-compatibility/2006" xmlns:a14="http://schemas.microsoft.com/office/drawing/2010/main">
        <mc:Choice Requires="a14">
          <p:sp>
            <p:nvSpPr>
              <p:cNvPr id="7" name="TextBox 6"/>
              <p:cNvSpPr txBox="1"/>
              <p:nvPr/>
            </p:nvSpPr>
            <p:spPr>
              <a:xfrm>
                <a:off x="266330" y="715226"/>
                <a:ext cx="11683014" cy="5981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r>
                        <m:rPr>
                          <m:sty m:val="p"/>
                        </m:rPr>
                        <a:rPr lang="en-US" smtClean="0">
                          <a:solidFill>
                            <a:srgbClr val="000000"/>
                          </a:solidFill>
                          <a:latin typeface="Cambria Math" panose="02040503050406030204" pitchFamily="18" charset="0"/>
                          <a:ea typeface="Cambria Math" panose="02040503050406030204" pitchFamily="18" charset="0"/>
                        </a:rPr>
                        <m:t>Frequency</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Dependent</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Voltage</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Divider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using</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phasors</m:t>
                      </m:r>
                      <m:r>
                        <a:rPr lang="en-US" smtClean="0">
                          <a:solidFill>
                            <a:srgbClr val="000000"/>
                          </a:solidFill>
                          <a:latin typeface="Cambria Math" panose="02040503050406030204" pitchFamily="18" charset="0"/>
                          <a:ea typeface="Cambria Math" panose="02040503050406030204" pitchFamily="18" charset="0"/>
                        </a:rPr>
                        <m:t>: </m:t>
                      </m:r>
                    </m:oMath>
                  </m:oMathPara>
                </a14:m>
                <a:endParaRPr lang="en-US">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l-GR" b="1" i="1" smtClean="0">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𝐕</m:t>
                          </m:r>
                        </m:e>
                        <m:sub>
                          <m:r>
                            <a:rPr lang="en-US" b="1" i="0" smtClean="0">
                              <a:solidFill>
                                <a:srgbClr val="000000"/>
                              </a:solidFill>
                              <a:latin typeface="Cambria Math" panose="02040503050406030204" pitchFamily="18" charset="0"/>
                              <a:ea typeface="Cambria Math" panose="02040503050406030204" pitchFamily="18" charset="0"/>
                            </a:rPr>
                            <m:t>𝐨𝐮𝐭</m:t>
                          </m:r>
                        </m:sub>
                      </m:sSub>
                      <m:r>
                        <a:rPr lang="en-US" b="0" i="1" smtClean="0">
                          <a:solidFill>
                            <a:srgbClr val="000000"/>
                          </a:solidFill>
                          <a:latin typeface="Cambria Math" panose="02040503050406030204" pitchFamily="18" charset="0"/>
                          <a:ea typeface="Cambria Math" panose="02040503050406030204" pitchFamily="18" charset="0"/>
                        </a:rPr>
                        <m:t>(</m:t>
                      </m:r>
                      <m:r>
                        <m:rPr>
                          <m:sty m:val="p"/>
                        </m:rPr>
                        <a:rPr lang="el-GR" i="1">
                          <a:solidFill>
                            <a:srgbClr val="000000"/>
                          </a:solidFill>
                          <a:latin typeface="Cambria Math" panose="02040503050406030204" pitchFamily="18" charset="0"/>
                          <a:ea typeface="Cambria Math" panose="02040503050406030204" pitchFamily="18" charset="0"/>
                        </a:rPr>
                        <m:t>ω</m:t>
                      </m:r>
                      <m:r>
                        <a:rPr lang="en-US" b="0" i="1" smtClean="0">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𝐬</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chemeClr val="bg1"/>
                              </a:solidFill>
                              <a:latin typeface="Cambria Math" panose="02040503050406030204" pitchFamily="18" charset="0"/>
                              <a:ea typeface="Cambria Math" panose="02040503050406030204" pitchFamily="18" charset="0"/>
                            </a:rPr>
                            <m:t>ω</m:t>
                          </m:r>
                        </m:e>
                      </m:d>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𝐂</m:t>
                              </m:r>
                            </m:sub>
                          </m:sSub>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 </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𝐂</m:t>
                              </m:r>
                            </m:sub>
                          </m:sSub>
                        </m:den>
                      </m:f>
                      <m:r>
                        <a:rPr lang="en-US">
                          <a:solidFill>
                            <a:srgbClr val="000000"/>
                          </a:solidFill>
                          <a:latin typeface="Cambria Math" panose="02040503050406030204" pitchFamily="18" charset="0"/>
                          <a:ea typeface="Cambria Math" panose="02040503050406030204" pitchFamily="18" charset="0"/>
                        </a:rPr>
                        <m:t>. </m:t>
                      </m:r>
                    </m:oMath>
                  </m:oMathPara>
                </a14:m>
                <a:endParaRPr lang="en-US">
                  <a:solidFill>
                    <a:srgbClr val="000000"/>
                  </a:solidFill>
                  <a:latin typeface="Cambria Math" panose="02040503050406030204" pitchFamily="18" charset="0"/>
                  <a:ea typeface="Cambria Math" panose="02040503050406030204" pitchFamily="18" charset="0"/>
                </a:endParaRPr>
              </a:p>
              <a:p>
                <a:endParaRPr lang="en-US">
                  <a:solidFill>
                    <a:srgbClr val="000000"/>
                  </a:solidFill>
                  <a:latin typeface="Cambria Math" panose="02040503050406030204" pitchFamily="18" charset="0"/>
                  <a:ea typeface="Cambria Math" panose="02040503050406030204" pitchFamily="18" charset="0"/>
                </a:endParaRPr>
              </a:p>
              <a:p>
                <a:r>
                  <a:rPr lang="en-US">
                    <a:solidFill>
                      <a:schemeClr val="bg1"/>
                    </a:solidFill>
                    <a:latin typeface="Cambria Math" panose="02040503050406030204" pitchFamily="18" charset="0"/>
                    <a:ea typeface="Cambria Math" panose="02040503050406030204" pitchFamily="18" charset="0"/>
                  </a:rPr>
                  <a:t>For a Capacitor:  </a:t>
                </a:r>
                <a14:m>
                  <m:oMath xmlns:m="http://schemas.openxmlformats.org/officeDocument/2006/math">
                    <m:sSub>
                      <m:sSubPr>
                        <m:ctrlPr>
                          <a:rPr lang="en-US" altLang="en-US" b="1" i="1">
                            <a:solidFill>
                              <a:schemeClr val="bg1"/>
                            </a:solidFill>
                            <a:latin typeface="Cambria Math" panose="02040503050406030204" pitchFamily="18" charset="0"/>
                            <a:ea typeface="Cambria Math" panose="02040503050406030204" pitchFamily="18" charset="0"/>
                          </a:rPr>
                        </m:ctrlPr>
                      </m:sSubPr>
                      <m:e>
                        <m:r>
                          <a:rPr lang="en-US" altLang="en-US" b="1">
                            <a:solidFill>
                              <a:schemeClr val="bg1"/>
                            </a:solidFill>
                            <a:latin typeface="Cambria Math" panose="02040503050406030204" pitchFamily="18" charset="0"/>
                            <a:ea typeface="Cambria Math" panose="02040503050406030204" pitchFamily="18" charset="0"/>
                          </a:rPr>
                          <m:t>𝐙</m:t>
                        </m:r>
                      </m:e>
                      <m:sub>
                        <m:r>
                          <a:rPr lang="en-US" altLang="en-US" b="1">
                            <a:solidFill>
                              <a:schemeClr val="bg1"/>
                            </a:solidFill>
                            <a:latin typeface="Cambria Math" panose="02040503050406030204" pitchFamily="18" charset="0"/>
                            <a:ea typeface="Cambria Math" panose="02040503050406030204" pitchFamily="18" charset="0"/>
                          </a:rPr>
                          <m:t>𝐂</m:t>
                        </m:r>
                      </m:sub>
                    </m:sSub>
                    <m:d>
                      <m:dPr>
                        <m:ctrlPr>
                          <a:rPr lang="en-US" altLang="en-US" i="1">
                            <a:solidFill>
                              <a:schemeClr val="bg1"/>
                            </a:solidFill>
                            <a:latin typeface="Cambria Math" panose="02040503050406030204" pitchFamily="18" charset="0"/>
                            <a:ea typeface="Cambria Math" panose="02040503050406030204" pitchFamily="18" charset="0"/>
                          </a:rPr>
                        </m:ctrlPr>
                      </m:dPr>
                      <m:e>
                        <m:r>
                          <m:rPr>
                            <m:sty m:val="p"/>
                          </m:rPr>
                          <a:rPr lang="en-US" altLang="en-US">
                            <a:solidFill>
                              <a:schemeClr val="bg1"/>
                            </a:solidFill>
                            <a:latin typeface="Cambria Math" panose="02040503050406030204" pitchFamily="18" charset="0"/>
                            <a:ea typeface="Cambria Math" panose="02040503050406030204" pitchFamily="18" charset="0"/>
                          </a:rPr>
                          <m:t>ω</m:t>
                        </m:r>
                      </m:e>
                    </m:d>
                    <m:r>
                      <a:rPr lang="en-US" altLang="en-US">
                        <a:solidFill>
                          <a:schemeClr val="bg1"/>
                        </a:solidFill>
                        <a:latin typeface="Cambria Math" panose="02040503050406030204" pitchFamily="18" charset="0"/>
                        <a:ea typeface="Cambria Math" panose="02040503050406030204" pitchFamily="18" charset="0"/>
                      </a:rPr>
                      <m:t>=</m:t>
                    </m:r>
                    <m:f>
                      <m:fPr>
                        <m:ctrlPr>
                          <a:rPr lang="en-US" altLang="en-US" i="1">
                            <a:solidFill>
                              <a:schemeClr val="bg1"/>
                            </a:solidFill>
                            <a:latin typeface="Cambria Math" panose="02040503050406030204" pitchFamily="18" charset="0"/>
                            <a:ea typeface="Cambria Math" panose="02040503050406030204" pitchFamily="18" charset="0"/>
                          </a:rPr>
                        </m:ctrlPr>
                      </m:fPr>
                      <m:num>
                        <m:r>
                          <a:rPr lang="en-US" altLang="en-US">
                            <a:solidFill>
                              <a:schemeClr val="bg1"/>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ltLang="en-US">
                            <a:solidFill>
                              <a:schemeClr val="bg1"/>
                            </a:solidFill>
                            <a:latin typeface="Cambria Math" panose="02040503050406030204" pitchFamily="18" charset="0"/>
                            <a:ea typeface="Cambria Math" panose="02040503050406030204" pitchFamily="18" charset="0"/>
                          </a:rPr>
                          <m:t>C</m:t>
                        </m:r>
                      </m:den>
                    </m:f>
                    <m:r>
                      <a:rPr lang="en-US" altLang="en-US">
                        <a:solidFill>
                          <a:schemeClr val="bg1"/>
                        </a:solidFill>
                        <a:latin typeface="Cambria Math" panose="02040503050406030204" pitchFamily="18" charset="0"/>
                        <a:ea typeface="Cambria Math" panose="02040503050406030204" pitchFamily="18" charset="0"/>
                      </a:rPr>
                      <m:t>.</m:t>
                    </m:r>
                  </m:oMath>
                </a14:m>
                <a:endParaRPr lang="en-US">
                  <a:solidFill>
                    <a:schemeClr val="bg1"/>
                  </a:solidFill>
                  <a:latin typeface="Cambria Math" panose="02040503050406030204" pitchFamily="18" charset="0"/>
                  <a:ea typeface="Cambria Math" panose="02040503050406030204" pitchFamily="18" charset="0"/>
                </a:endParaRPr>
              </a:p>
              <a:p>
                <a:endParaRPr lang="en-US">
                  <a:solidFill>
                    <a:srgbClr val="000000"/>
                  </a:solidFill>
                  <a:latin typeface="Cambria Math" panose="02040503050406030204" pitchFamily="18" charset="0"/>
                  <a:ea typeface="Cambria Math" panose="02040503050406030204" pitchFamily="18" charset="0"/>
                </a:endParaRPr>
              </a:p>
              <a:p>
                <a:pPr lvl="3"/>
                <a14:m>
                  <m:oMathPara xmlns:m="http://schemas.openxmlformats.org/officeDocument/2006/math">
                    <m:oMathParaPr>
                      <m:jc m:val="left"/>
                    </m:oMathParaPr>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 </m:t>
                      </m:r>
                      <m:r>
                        <a:rPr lang="en-US" b="1" i="1">
                          <a:solidFill>
                            <a:srgbClr val="000000"/>
                          </a:solidFill>
                          <a:latin typeface="Cambria Math" panose="02040503050406030204" pitchFamily="18" charset="0"/>
                          <a:ea typeface="Cambria Math" panose="02040503050406030204" pitchFamily="18" charset="0"/>
                        </a:rPr>
                        <m:t>𝐇</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chemeClr val="bg1"/>
                              </a:solidFill>
                              <a:latin typeface="Cambria Math" panose="02040503050406030204" pitchFamily="18" charset="0"/>
                              <a:ea typeface="Cambria Math" panose="02040503050406030204" pitchFamily="18" charset="0"/>
                            </a:rPr>
                            <m:t>ω</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l-GR"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𝐨𝐮𝐭</m:t>
                              </m:r>
                            </m:sub>
                          </m:sSub>
                          <m:r>
                            <a:rPr lang="en-US" i="1">
                              <a:solidFill>
                                <a:srgbClr val="000000"/>
                              </a:solidFill>
                              <a:latin typeface="Cambria Math" panose="02040503050406030204" pitchFamily="18" charset="0"/>
                              <a:ea typeface="Cambria Math" panose="02040503050406030204" pitchFamily="18" charset="0"/>
                            </a:rPr>
                            <m:t>(</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num>
                        <m:den>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𝐬</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chemeClr val="bg1"/>
                                  </a:solidFill>
                                  <a:latin typeface="Cambria Math" panose="02040503050406030204" pitchFamily="18" charset="0"/>
                                  <a:ea typeface="Cambria Math" panose="02040503050406030204" pitchFamily="18" charset="0"/>
                                </a:rPr>
                                <m:t>ω</m:t>
                              </m:r>
                            </m:e>
                          </m:d>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𝐂</m:t>
                              </m:r>
                            </m:sub>
                          </m:sSub>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 </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𝐂</m:t>
                              </m:r>
                            </m:sub>
                          </m:sSub>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C</m:t>
                              </m:r>
                            </m:den>
                          </m:f>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m:t>
                          </m:r>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C</m:t>
                              </m:r>
                            </m:den>
                          </m:f>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C</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RC</m:t>
                              </m:r>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C</m:t>
                              </m:r>
                            </m:den>
                          </m:f>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ea typeface="Cambria Math" panose="02040503050406030204" pitchFamily="18" charset="0"/>
                            </a:rPr>
                            <m:t>1+</m:t>
                          </m:r>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RC</m:t>
                          </m:r>
                        </m:den>
                      </m:f>
                      <m:r>
                        <a:rPr lang="en-US" i="1">
                          <a:solidFill>
                            <a:srgbClr val="000000"/>
                          </a:solidFill>
                          <a:latin typeface="Cambria Math" panose="02040503050406030204" pitchFamily="18" charset="0"/>
                          <a:ea typeface="Cambria Math" panose="02040503050406030204" pitchFamily="18" charset="0"/>
                        </a:rPr>
                        <m:t>.</m:t>
                      </m:r>
                    </m:oMath>
                  </m:oMathPara>
                </a14:m>
                <a:endParaRPr lang="en-US" i="1">
                  <a:solidFill>
                    <a:srgbClr val="000000"/>
                  </a:solidFill>
                  <a:latin typeface="Cambria Math" panose="02040503050406030204" pitchFamily="18" charset="0"/>
                  <a:ea typeface="Cambria Math" panose="02040503050406030204" pitchFamily="18" charset="0"/>
                </a:endParaRPr>
              </a:p>
              <a:p>
                <a:endParaRPr lang="en-US">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1" i="1">
                          <a:solidFill>
                            <a:srgbClr val="000000"/>
                          </a:solidFill>
                          <a:latin typeface="Cambria Math" panose="02040503050406030204" pitchFamily="18" charset="0"/>
                          <a:ea typeface="Cambria Math" panose="02040503050406030204" pitchFamily="18" charset="0"/>
                        </a:rPr>
                        <m:t>𝐇</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chemeClr val="bg1"/>
                              </a:solidFill>
                              <a:latin typeface="Cambria Math" panose="02040503050406030204" pitchFamily="18" charset="0"/>
                              <a:ea typeface="Cambria Math" panose="02040503050406030204" pitchFamily="18" charset="0"/>
                            </a:rPr>
                            <m:t>ω</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ea typeface="Cambria Math" panose="02040503050406030204" pitchFamily="18" charset="0"/>
                            </a:rPr>
                            <m:t>1+</m:t>
                          </m:r>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RC</m:t>
                          </m:r>
                        </m:den>
                      </m:f>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where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m:t>
                      </m:r>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Complex</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Number</m:t>
                      </m:r>
                    </m:oMath>
                  </m:oMathPara>
                </a14:m>
                <a:endParaRPr lang="en-US">
                  <a:solidFill>
                    <a:srgbClr val="000000"/>
                  </a:solidFill>
                  <a:latin typeface="Cambria Math" panose="02040503050406030204" pitchFamily="18" charset="0"/>
                  <a:ea typeface="Cambria Math" panose="02040503050406030204" pitchFamily="18" charset="0"/>
                </a:endParaRPr>
              </a:p>
              <a:p>
                <a:endParaRPr lang="en-US"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1" i="1">
                              <a:solidFill>
                                <a:srgbClr val="000000"/>
                              </a:solidFill>
                              <a:latin typeface="Cambria Math" panose="02040503050406030204" pitchFamily="18" charset="0"/>
                              <a:ea typeface="Cambria Math" panose="02040503050406030204" pitchFamily="18" charset="0"/>
                            </a:rPr>
                            <m:t>𝐇</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m:t>
                          </m:r>
                        </m:e>
                      </m:d>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i="1">
                                  <a:solidFill>
                                    <a:srgbClr val="000000"/>
                                  </a:solidFill>
                                  <a:latin typeface="Cambria Math" panose="02040503050406030204" pitchFamily="18" charset="0"/>
                                  <a:ea typeface="Cambria Math" panose="02040503050406030204" pitchFamily="18" charset="0"/>
                                </a:rPr>
                                <m:t>1+</m:t>
                              </m:r>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πfRC</m:t>
                                      </m:r>
                                    </m:e>
                                  </m:d>
                                </m:e>
                                <m:sup>
                                  <m:r>
                                    <a:rPr lang="en-US" i="1">
                                      <a:solidFill>
                                        <a:srgbClr val="000000"/>
                                      </a:solidFill>
                                      <a:latin typeface="Cambria Math" panose="02040503050406030204" pitchFamily="18" charset="0"/>
                                      <a:ea typeface="Cambria Math" panose="02040503050406030204" pitchFamily="18" charset="0"/>
                                    </a:rPr>
                                    <m:t>2</m:t>
                                  </m:r>
                                </m:sup>
                              </m:sSup>
                            </m:e>
                          </m:rad>
                        </m:den>
                      </m:f>
                      <m:r>
                        <a:rPr lang="en-US" i="1">
                          <a:solidFill>
                            <a:srgbClr val="000000"/>
                          </a:solidFill>
                          <a:latin typeface="Cambria Math" panose="02040503050406030204" pitchFamily="18" charset="0"/>
                          <a:ea typeface="Cambria Math" panose="02040503050406030204" pitchFamily="18" charset="0"/>
                        </a:rPr>
                        <m:t>.      ∠</m:t>
                      </m:r>
                      <m:r>
                        <a:rPr lang="en-US" b="1" i="1">
                          <a:solidFill>
                            <a:srgbClr val="000000"/>
                          </a:solidFill>
                          <a:latin typeface="Cambria Math" panose="02040503050406030204" pitchFamily="18" charset="0"/>
                          <a:ea typeface="Cambria Math" panose="02040503050406030204" pitchFamily="18" charset="0"/>
                        </a:rPr>
                        <m:t>𝐇</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tan</m:t>
                              </m:r>
                            </m:e>
                            <m:sup>
                              <m:r>
                                <a:rPr lang="en-US" i="1">
                                  <a:solidFill>
                                    <a:srgbClr val="000000"/>
                                  </a:solidFill>
                                  <a:latin typeface="Cambria Math" panose="02040503050406030204" pitchFamily="18" charset="0"/>
                                  <a:ea typeface="Cambria Math" panose="02040503050406030204" pitchFamily="18" charset="0"/>
                                </a:rPr>
                                <m:t>−1</m:t>
                              </m:r>
                            </m:sup>
                          </m:sSup>
                        </m:fName>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πfRC</m:t>
                              </m:r>
                            </m:e>
                          </m:d>
                          <m:r>
                            <a:rPr lang="en-US" i="1">
                              <a:solidFill>
                                <a:srgbClr val="000000"/>
                              </a:solidFill>
                              <a:latin typeface="Cambria Math" panose="02040503050406030204" pitchFamily="18" charset="0"/>
                              <a:ea typeface="Cambria Math" panose="02040503050406030204" pitchFamily="18" charset="0"/>
                            </a:rPr>
                            <m:t>.</m:t>
                          </m:r>
                        </m:e>
                      </m:func>
                    </m:oMath>
                  </m:oMathPara>
                </a14:m>
                <a:endParaRPr lang="en-US">
                  <a:solidFill>
                    <a:srgbClr val="000000"/>
                  </a:solidFill>
                  <a:latin typeface="Cambria Math" panose="02040503050406030204" pitchFamily="18" charset="0"/>
                  <a:ea typeface="Cambria Math" panose="02040503050406030204" pitchFamily="18" charset="0"/>
                </a:endParaRPr>
              </a:p>
              <a:p>
                <a:endParaRPr lang="en-US">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3 </m:t>
                    </m:r>
                    <m:r>
                      <m:rPr>
                        <m:sty m:val="p"/>
                      </m:rPr>
                      <a:rPr lang="en-US">
                        <a:solidFill>
                          <a:srgbClr val="000000"/>
                        </a:solidFill>
                        <a:latin typeface="Cambria Math" panose="02040503050406030204" pitchFamily="18" charset="0"/>
                        <a:ea typeface="Cambria Math" panose="02040503050406030204" pitchFamily="18" charset="0"/>
                      </a:rPr>
                      <m:t>dB</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cutoff</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frequency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occurs</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when</m:t>
                    </m:r>
                    <m:r>
                      <a:rPr lang="en-US">
                        <a:solidFill>
                          <a:srgbClr val="000000"/>
                        </a:solidFill>
                        <a:latin typeface="Cambria Math" panose="02040503050406030204" pitchFamily="18" charset="0"/>
                        <a:ea typeface="Cambria Math" panose="02040503050406030204" pitchFamily="18" charset="0"/>
                      </a:rPr>
                      <m:t> </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1" i="1">
                            <a:solidFill>
                              <a:srgbClr val="000000"/>
                            </a:solidFill>
                            <a:latin typeface="Cambria Math" panose="02040503050406030204" pitchFamily="18" charset="0"/>
                            <a:ea typeface="Cambria Math" panose="02040503050406030204" pitchFamily="18" charset="0"/>
                          </a:rPr>
                          <m:t>𝐇</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f</m:t>
                            </m:r>
                          </m:e>
                        </m:d>
                      </m:e>
                    </m:d>
                    <m:r>
                      <a:rPr lang="en-US">
                        <a:solidFill>
                          <a:srgbClr val="000000"/>
                        </a:solidFill>
                        <a:latin typeface="Cambria Math" panose="02040503050406030204" pitchFamily="18" charset="0"/>
                        <a:ea typeface="Cambria Math" panose="02040503050406030204" pitchFamily="18" charset="0"/>
                      </a:rPr>
                      <m:t>= </m:t>
                    </m:r>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i="1">
                                <a:solidFill>
                                  <a:srgbClr val="000000"/>
                                </a:solidFill>
                                <a:latin typeface="Cambria Math" panose="02040503050406030204" pitchFamily="18" charset="0"/>
                                <a:ea typeface="Cambria Math" panose="02040503050406030204" pitchFamily="18" charset="0"/>
                              </a:rPr>
                              <m:t>2</m:t>
                            </m:r>
                          </m:e>
                        </m:rad>
                      </m:den>
                    </m:f>
                    <m:r>
                      <a:rPr lang="en-US" b="0" i="1" smtClean="0">
                        <a:solidFill>
                          <a:srgbClr val="000000"/>
                        </a:solidFill>
                        <a:latin typeface="Cambria Math" panose="02040503050406030204" pitchFamily="18" charset="0"/>
                        <a:ea typeface="Cambria Math" panose="02040503050406030204" pitchFamily="18" charset="0"/>
                      </a:rPr>
                      <m:t>=0.707,</m:t>
                    </m:r>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e</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 </m:t>
                    </m:r>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2</m:t>
                            </m:r>
                            <m:r>
                              <m:rPr>
                                <m:sty m:val="p"/>
                              </m:rPr>
                              <a:rPr lang="el-GR">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fRC</m:t>
                            </m:r>
                          </m:e>
                        </m:d>
                      </m:e>
                      <m:sup>
                        <m:r>
                          <a:rPr lang="en-US" i="1">
                            <a:solidFill>
                              <a:srgbClr val="000000"/>
                            </a:solidFill>
                            <a:latin typeface="Cambria Math" panose="02040503050406030204" pitchFamily="18" charset="0"/>
                            <a:ea typeface="Cambria Math" panose="02040503050406030204" pitchFamily="18" charset="0"/>
                          </a:rPr>
                          <m:t>2</m:t>
                        </m:r>
                      </m:sup>
                    </m:sSup>
                    <m:r>
                      <a:rPr lang="en-US">
                        <a:solidFill>
                          <a:srgbClr val="000000"/>
                        </a:solidFill>
                        <a:latin typeface="Cambria Math" panose="02040503050406030204" pitchFamily="18" charset="0"/>
                        <a:ea typeface="Cambria Math" panose="02040503050406030204" pitchFamily="18" charset="0"/>
                      </a:rPr>
                      <m:t>=1, </m:t>
                    </m:r>
                    <m:r>
                      <m:rPr>
                        <m:sty m:val="p"/>
                      </m:rPr>
                      <a:rPr lang="en-US">
                        <a:solidFill>
                          <a:srgbClr val="000000"/>
                        </a:solidFill>
                        <a:latin typeface="Cambria Math" panose="02040503050406030204" pitchFamily="18" charset="0"/>
                        <a:ea typeface="Cambria Math" panose="02040503050406030204" pitchFamily="18" charset="0"/>
                      </a:rPr>
                      <m:t>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πRC</m:t>
                        </m:r>
                      </m:den>
                    </m:f>
                    <m:r>
                      <a:rPr lang="en-US">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Cambria Math" panose="02040503050406030204" pitchFamily="18" charset="0"/>
                  <a:ea typeface="Cambria Math" panose="02040503050406030204" pitchFamily="18" charset="0"/>
                </a:endParaRPr>
              </a:p>
              <a:p>
                <a:endParaRPr lang="en-US">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3 </m:t>
                    </m:r>
                    <m:r>
                      <m:rPr>
                        <m:sty m:val="p"/>
                      </m:rPr>
                      <a:rPr lang="en-US">
                        <a:solidFill>
                          <a:srgbClr val="000000"/>
                        </a:solidFill>
                        <a:latin typeface="Cambria Math" panose="02040503050406030204" pitchFamily="18" charset="0"/>
                        <a:ea typeface="Cambria Math" panose="02040503050406030204" pitchFamily="18" charset="0"/>
                      </a:rPr>
                      <m:t>dB</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Cutoff</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frequency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also</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determined</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by</m:t>
                    </m:r>
                    <m:r>
                      <a:rPr lang="en-US">
                        <a:solidFill>
                          <a:srgbClr val="000000"/>
                        </a:solidFill>
                        <a:latin typeface="Cambria Math" panose="02040503050406030204" pitchFamily="18" charset="0"/>
                        <a:ea typeface="Cambria Math" panose="02040503050406030204" pitchFamily="18" charset="0"/>
                      </a:rPr>
                      <m:t> </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𝐗</m:t>
                        </m:r>
                      </m:e>
                      <m:sub>
                        <m:r>
                          <a:rPr lang="en-US" b="1">
                            <a:solidFill>
                              <a:srgbClr val="000000"/>
                            </a:solidFill>
                            <a:latin typeface="Cambria Math" panose="02040503050406030204" pitchFamily="18" charset="0"/>
                            <a:ea typeface="Cambria Math" panose="02040503050406030204" pitchFamily="18" charset="0"/>
                          </a:rPr>
                          <m:t>𝐂</m:t>
                        </m:r>
                      </m:sub>
                    </m:sSub>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or</m:t>
                    </m:r>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πfC</m:t>
                        </m:r>
                      </m:den>
                    </m:f>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πRC</m:t>
                        </m:r>
                      </m:den>
                    </m:f>
                    <m:r>
                      <a:rPr lang="en-US" i="1">
                        <a:solidFill>
                          <a:srgbClr val="000000"/>
                        </a:solidFill>
                        <a:latin typeface="Cambria Math" panose="02040503050406030204" pitchFamily="18" charset="0"/>
                        <a:ea typeface="Cambria Math" panose="02040503050406030204" pitchFamily="18" charset="0"/>
                      </a:rPr>
                      <m:t>.  </m:t>
                    </m:r>
                  </m:oMath>
                </a14:m>
                <a:endParaRPr lang="en-US" i="1">
                  <a:solidFill>
                    <a:srgbClr val="000000"/>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6330" y="715226"/>
                <a:ext cx="11683014" cy="5981317"/>
              </a:xfrm>
              <a:prstGeom prst="rect">
                <a:avLst/>
              </a:prstGeom>
              <a:blipFill>
                <a:blip r:embed="rId2"/>
                <a:stretch>
                  <a:fillRect l="-2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6CE749F-5253-4861-8149-7BF416DD2DCF}"/>
              </a:ext>
            </a:extLst>
          </p:cNvPr>
          <p:cNvPicPr>
            <a:picLocks noChangeAspect="1"/>
          </p:cNvPicPr>
          <p:nvPr/>
        </p:nvPicPr>
        <p:blipFill>
          <a:blip r:embed="rId3"/>
          <a:stretch>
            <a:fillRect/>
          </a:stretch>
        </p:blipFill>
        <p:spPr>
          <a:xfrm>
            <a:off x="9020175" y="781901"/>
            <a:ext cx="2843821" cy="1997187"/>
          </a:xfrm>
          <a:prstGeom prst="rect">
            <a:avLst/>
          </a:prstGeom>
        </p:spPr>
      </p:pic>
    </p:spTree>
    <p:extLst>
      <p:ext uri="{BB962C8B-B14F-4D97-AF65-F5344CB8AC3E}">
        <p14:creationId xmlns:p14="http://schemas.microsoft.com/office/powerpoint/2010/main" val="92855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 calcmode="lin" valueType="num">
                                      <p:cBhvr additive="base">
                                        <p:cTn id="1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 calcmode="lin" valueType="num">
                                      <p:cBhvr additive="base">
                                        <p:cTn id="2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 calcmode="lin" valueType="num">
                                      <p:cBhvr additive="base">
                                        <p:cTn id="3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anim calcmode="lin" valueType="num">
                                      <p:cBhvr additive="base">
                                        <p:cTn id="3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5480" y="56553"/>
            <a:ext cx="8496300" cy="599461"/>
          </a:xfrm>
        </p:spPr>
        <p:txBody>
          <a:bodyPr>
            <a:noAutofit/>
          </a:bodyPr>
          <a:lstStyle/>
          <a:p>
            <a:r>
              <a:rPr lang="en-US" sz="4000"/>
              <a:t>Transfer Function Example 1 (Continued)</a:t>
            </a:r>
          </a:p>
        </p:txBody>
      </p:sp>
      <mc:AlternateContent xmlns:mc="http://schemas.openxmlformats.org/markup-compatibility/2006" xmlns:a14="http://schemas.microsoft.com/office/drawing/2010/main">
        <mc:Choice Requires="a14">
          <p:sp>
            <p:nvSpPr>
              <p:cNvPr id="7" name="TextBox 6"/>
              <p:cNvSpPr txBox="1"/>
              <p:nvPr/>
            </p:nvSpPr>
            <p:spPr>
              <a:xfrm>
                <a:off x="426128" y="727731"/>
                <a:ext cx="11576482" cy="6045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i="1" smtClean="0">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e>
                      </m:d>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1+</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e>
                                  </m:d>
                                </m:e>
                                <m:sup>
                                  <m:r>
                                    <a:rPr lang="en-US" sz="1600" i="1">
                                      <a:solidFill>
                                        <a:srgbClr val="000000"/>
                                      </a:solidFill>
                                      <a:latin typeface="Cambria Math" panose="02040503050406030204" pitchFamily="18" charset="0"/>
                                      <a:ea typeface="Cambria Math" panose="02040503050406030204" pitchFamily="18" charset="0"/>
                                    </a:rPr>
                                    <m:t>2</m:t>
                                  </m:r>
                                </m:sup>
                              </m:sSup>
                            </m:e>
                          </m:rad>
                        </m:den>
                      </m:f>
                      <m:r>
                        <a:rPr lang="en-US" sz="1600" i="1">
                          <a:solidFill>
                            <a:srgbClr val="000000"/>
                          </a:solidFill>
                          <a:latin typeface="Cambria Math" panose="02040503050406030204" pitchFamily="18" charset="0"/>
                          <a:ea typeface="Cambria Math" panose="02040503050406030204" pitchFamily="18" charset="0"/>
                        </a:rPr>
                        <m:t>.      ∠</m:t>
                      </m:r>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unc>
                        <m:funcPr>
                          <m:ctrlPr>
                            <a:rPr lang="en-US" sz="1600" i="1">
                              <a:solidFill>
                                <a:srgbClr val="000000"/>
                              </a:solidFill>
                              <a:latin typeface="Cambria Math" panose="02040503050406030204" pitchFamily="18" charset="0"/>
                              <a:ea typeface="Cambria Math" panose="02040503050406030204" pitchFamily="18" charset="0"/>
                            </a:rPr>
                          </m:ctrlPr>
                        </m:funcPr>
                        <m:fName>
                          <m:sSup>
                            <m:sSupPr>
                              <m:ctrlPr>
                                <a:rPr lang="en-US" sz="1600" i="1">
                                  <a:solidFill>
                                    <a:srgbClr val="000000"/>
                                  </a:solidFill>
                                  <a:latin typeface="Cambria Math" panose="02040503050406030204" pitchFamily="18" charset="0"/>
                                  <a:ea typeface="Cambria Math" panose="02040503050406030204" pitchFamily="18" charset="0"/>
                                </a:rPr>
                              </m:ctrlPr>
                            </m:sSupPr>
                            <m:e>
                              <m:r>
                                <m:rPr>
                                  <m:sty m:val="p"/>
                                </m:rPr>
                                <a:rPr lang="en-US" sz="1600">
                                  <a:solidFill>
                                    <a:srgbClr val="000000"/>
                                  </a:solidFill>
                                  <a:latin typeface="Cambria Math" panose="02040503050406030204" pitchFamily="18" charset="0"/>
                                  <a:ea typeface="Cambria Math" panose="02040503050406030204" pitchFamily="18" charset="0"/>
                                </a:rPr>
                                <m:t>tan</m:t>
                              </m:r>
                            </m:e>
                            <m:sup>
                              <m:r>
                                <a:rPr lang="en-US" sz="1600" i="1">
                                  <a:solidFill>
                                    <a:srgbClr val="000000"/>
                                  </a:solidFill>
                                  <a:latin typeface="Cambria Math" panose="02040503050406030204" pitchFamily="18" charset="0"/>
                                  <a:ea typeface="Cambria Math" panose="02040503050406030204" pitchFamily="18" charset="0"/>
                                </a:rPr>
                                <m:t>−1</m:t>
                              </m:r>
                            </m:sup>
                          </m:sSup>
                        </m:fName>
                        <m:e>
                          <m:d>
                            <m:dPr>
                              <m:ctrlPr>
                                <a:rPr lang="en-US" sz="1600" i="1">
                                  <a:solidFill>
                                    <a:srgbClr val="000000"/>
                                  </a:solidFill>
                                  <a:latin typeface="Cambria Math" panose="02040503050406030204" pitchFamily="18" charset="0"/>
                                  <a:ea typeface="Cambria Math" panose="02040503050406030204" pitchFamily="18" charset="0"/>
                                </a:rPr>
                              </m:ctrlPr>
                            </m:dPr>
                            <m:e>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e>
                          </m:d>
                          <m:r>
                            <a:rPr lang="en-US" sz="1600" i="1">
                              <a:solidFill>
                                <a:srgbClr val="000000"/>
                              </a:solidFill>
                              <a:latin typeface="Cambria Math" panose="02040503050406030204" pitchFamily="18" charset="0"/>
                              <a:ea typeface="Cambria Math" panose="02040503050406030204" pitchFamily="18" charset="0"/>
                            </a:rPr>
                            <m:t>.</m:t>
                          </m:r>
                        </m:e>
                      </m:func>
                    </m:oMath>
                  </m:oMathPara>
                </a14:m>
                <a:endParaRPr lang="en-US" sz="1600">
                  <a:solidFill>
                    <a:srgbClr val="000000"/>
                  </a:solidFill>
                  <a:latin typeface="Cambria Math" panose="02040503050406030204" pitchFamily="18" charset="0"/>
                  <a:ea typeface="Cambria Math" panose="02040503050406030204" pitchFamily="18" charset="0"/>
                </a:endParaRPr>
              </a:p>
              <a:p>
                <a:endParaRPr lang="en-US" sz="160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a:solidFill>
                      <a:srgbClr val="000000"/>
                    </a:solidFill>
                    <a:latin typeface="Cambria Math" panose="02040503050406030204" pitchFamily="18" charset="0"/>
                    <a:ea typeface="Cambria Math" panose="02040503050406030204" pitchFamily="18" charset="0"/>
                  </a:rPr>
                  <a:t>Frequency dependent voltage divider.</a:t>
                </a:r>
              </a:p>
              <a:p>
                <a:pPr marL="285750" indent="-285750">
                  <a:buFont typeface="Arial" panose="020B0604020202020204" pitchFamily="34" charset="0"/>
                  <a:buChar char="•"/>
                </a:pPr>
                <a:endParaRPr lang="en-US" sz="160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a:solidFill>
                      <a:srgbClr val="000000"/>
                    </a:solidFill>
                    <a:latin typeface="Cambria Math" panose="02040503050406030204" pitchFamily="18" charset="0"/>
                    <a:ea typeface="Cambria Math" panose="02040503050406030204" pitchFamily="18" charset="0"/>
                  </a:rPr>
                  <a:t>As frequency of V</a:t>
                </a:r>
                <a:r>
                  <a:rPr lang="en-US" sz="1600" baseline="-25000">
                    <a:solidFill>
                      <a:srgbClr val="000000"/>
                    </a:solidFill>
                    <a:latin typeface="Cambria Math" panose="02040503050406030204" pitchFamily="18" charset="0"/>
                    <a:ea typeface="Cambria Math" panose="02040503050406030204" pitchFamily="18" charset="0"/>
                  </a:rPr>
                  <a:t>s</a:t>
                </a:r>
                <a:r>
                  <a:rPr lang="en-US" sz="1600">
                    <a:solidFill>
                      <a:srgbClr val="000000"/>
                    </a:solidFill>
                    <a:latin typeface="Cambria Math" panose="02040503050406030204" pitchFamily="18" charset="0"/>
                    <a:ea typeface="Cambria Math" panose="02040503050406030204" pitchFamily="18" charset="0"/>
                  </a:rPr>
                  <a:t> increases, </a:t>
                </a:r>
                <a14:m>
                  <m:oMath xmlns:m="http://schemas.openxmlformats.org/officeDocument/2006/math">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e>
                    </m:d>
                  </m:oMath>
                </a14:m>
                <a:r>
                  <a:rPr lang="en-US" sz="1600">
                    <a:solidFill>
                      <a:srgbClr val="000000"/>
                    </a:solidFill>
                    <a:latin typeface="Cambria Math" panose="02040503050406030204" pitchFamily="18" charset="0"/>
                    <a:ea typeface="Cambria Math" panose="02040503050406030204" pitchFamily="18" charset="0"/>
                  </a:rPr>
                  <a:t> decreases because of decreasing</a:t>
                </a:r>
              </a:p>
              <a:p>
                <a:r>
                  <a:rPr lang="en-US" sz="1600">
                    <a:solidFill>
                      <a:srgbClr val="000000"/>
                    </a:solidFill>
                    <a:latin typeface="Cambria Math" panose="02040503050406030204" pitchFamily="18" charset="0"/>
                    <a:ea typeface="Cambria Math" panose="02040503050406030204" pitchFamily="18" charset="0"/>
                  </a:rPr>
                  <a:t>magnitude of </a:t>
                </a:r>
                <a14:m>
                  <m:oMath xmlns:m="http://schemas.openxmlformats.org/officeDocument/2006/math">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oMath>
                </a14:m>
                <a:r>
                  <a:rPr lang="en-US" sz="1600">
                    <a:solidFill>
                      <a:srgbClr val="000000"/>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sz="160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1600">
                        <a:solidFill>
                          <a:srgbClr val="000000"/>
                        </a:solidFill>
                        <a:latin typeface="Cambria Math" panose="02040503050406030204" pitchFamily="18" charset="0"/>
                        <a:ea typeface="Cambria Math" panose="02040503050406030204" pitchFamily="18" charset="0"/>
                      </a:rPr>
                      <m:t>3 </m:t>
                    </m:r>
                    <m:r>
                      <m:rPr>
                        <m:sty m:val="p"/>
                      </m:rPr>
                      <a:rPr lang="en-US" sz="1600">
                        <a:solidFill>
                          <a:srgbClr val="000000"/>
                        </a:solidFill>
                        <a:latin typeface="Cambria Math" panose="02040503050406030204" pitchFamily="18" charset="0"/>
                        <a:ea typeface="Cambria Math" panose="02040503050406030204" pitchFamily="18" charset="0"/>
                      </a:rPr>
                      <m:t>dB</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cutoff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frequency</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occurs</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when</m:t>
                    </m:r>
                  </m:oMath>
                </a14:m>
                <a:endParaRPr lang="en-US" sz="160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e>
                      </m:d>
                      <m:r>
                        <a:rPr lang="en-US" sz="1600">
                          <a:solidFill>
                            <a:srgbClr val="000000"/>
                          </a:solidFill>
                          <a:latin typeface="Cambria Math" panose="02040503050406030204" pitchFamily="18" charset="0"/>
                          <a:ea typeface="Cambria Math" panose="02040503050406030204" pitchFamily="18" charset="0"/>
                        </a:rPr>
                        <m:t>=</m:t>
                      </m:r>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2</m:t>
                              </m:r>
                            </m:e>
                          </m:rad>
                        </m:den>
                      </m:f>
                      <m:r>
                        <a:rPr lang="en-US" sz="1600" i="1">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i</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e</m:t>
                      </m:r>
                      <m:r>
                        <a:rPr lang="en-US" sz="1600">
                          <a:solidFill>
                            <a:srgbClr val="000000"/>
                          </a:solidFill>
                          <a:latin typeface="Cambria Math" panose="02040503050406030204" pitchFamily="18" charset="0"/>
                          <a:ea typeface="Cambria Math" panose="02040503050406030204" pitchFamily="18" charset="0"/>
                        </a:rPr>
                        <m:t>,</m:t>
                      </m:r>
                      <m:r>
                        <a:rPr lang="en-US" sz="1600" i="1">
                          <a:solidFill>
                            <a:srgbClr val="000000"/>
                          </a:solidFill>
                          <a:latin typeface="Cambria Math" panose="02040503050406030204" pitchFamily="18" charset="0"/>
                          <a:ea typeface="Cambria Math" panose="02040503050406030204" pitchFamily="18" charset="0"/>
                        </a:rPr>
                        <m:t> </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r>
                                <a:rPr lang="en-US" sz="1600">
                                  <a:solidFill>
                                    <a:srgbClr val="000000"/>
                                  </a:solidFill>
                                  <a:latin typeface="Cambria Math" panose="02040503050406030204" pitchFamily="18" charset="0"/>
                                  <a:ea typeface="Cambria Math" panose="02040503050406030204" pitchFamily="18" charset="0"/>
                                </a:rPr>
                                <m:t>2</m:t>
                              </m:r>
                              <m:r>
                                <m:rPr>
                                  <m:sty m:val="p"/>
                                </m:rPr>
                                <a:rPr lang="el-GR" sz="1600">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fRC</m:t>
                              </m:r>
                            </m:e>
                          </m:d>
                        </m:e>
                        <m:sup>
                          <m:r>
                            <a:rPr lang="en-US" sz="1600" i="1">
                              <a:solidFill>
                                <a:srgbClr val="000000"/>
                              </a:solidFill>
                              <a:latin typeface="Cambria Math" panose="02040503050406030204" pitchFamily="18" charset="0"/>
                              <a:ea typeface="Cambria Math" panose="02040503050406030204" pitchFamily="18" charset="0"/>
                            </a:rPr>
                            <m:t>2</m:t>
                          </m:r>
                        </m:sup>
                      </m:sSup>
                      <m:r>
                        <a:rPr lang="en-US" sz="1600">
                          <a:solidFill>
                            <a:srgbClr val="000000"/>
                          </a:solidFill>
                          <a:latin typeface="Cambria Math" panose="02040503050406030204" pitchFamily="18" charset="0"/>
                          <a:ea typeface="Cambria Math" panose="02040503050406030204" pitchFamily="18" charset="0"/>
                        </a:rPr>
                        <m:t>=1, </m:t>
                      </m:r>
                      <m:r>
                        <m:rPr>
                          <m:sty m:val="p"/>
                        </m:rPr>
                        <a:rPr lang="en-US" sz="1600">
                          <a:solidFill>
                            <a:srgbClr val="000000"/>
                          </a:solidFill>
                          <a:latin typeface="Cambria Math" panose="02040503050406030204" pitchFamily="18" charset="0"/>
                          <a:ea typeface="Cambria Math" panose="02040503050406030204" pitchFamily="18" charset="0"/>
                        </a:rPr>
                        <m:t>or</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πRC</m:t>
                          </m:r>
                        </m:den>
                      </m:f>
                      <m:r>
                        <a:rPr lang="en-US" sz="1600">
                          <a:solidFill>
                            <a:srgbClr val="000000"/>
                          </a:solidFill>
                          <a:latin typeface="Cambria Math" panose="02040503050406030204" pitchFamily="18" charset="0"/>
                          <a:ea typeface="Cambria Math" panose="02040503050406030204" pitchFamily="18" charset="0"/>
                        </a:rPr>
                        <m:t>.  </m:t>
                      </m:r>
                    </m:oMath>
                  </m:oMathPara>
                </a14:m>
                <a:endParaRPr lang="en-US" sz="1600">
                  <a:solidFill>
                    <a:srgbClr val="000000"/>
                  </a:solidFill>
                  <a:latin typeface="Cambria Math" panose="02040503050406030204" pitchFamily="18" charset="0"/>
                  <a:ea typeface="Cambria Math" panose="02040503050406030204" pitchFamily="18" charset="0"/>
                </a:endParaRPr>
              </a:p>
              <a:p>
                <a:endParaRPr lang="en-US" sz="160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err="1">
                    <a:solidFill>
                      <a:srgbClr val="000000"/>
                    </a:solidFill>
                    <a:latin typeface="Cambria Math" panose="02040503050406030204" pitchFamily="18" charset="0"/>
                    <a:ea typeface="Cambria Math" panose="02040503050406030204" pitchFamily="18" charset="0"/>
                  </a:rPr>
                  <a:t>LTspice</a:t>
                </a:r>
                <a:r>
                  <a:rPr lang="en-US" sz="1600">
                    <a:solidFill>
                      <a:srgbClr val="000000"/>
                    </a:solidFill>
                    <a:latin typeface="Cambria Math" panose="02040503050406030204" pitchFamily="18" charset="0"/>
                    <a:ea typeface="Cambria Math" panose="02040503050406030204" pitchFamily="18" charset="0"/>
                  </a:rPr>
                  <a:t> automatically plots the transfer function </a:t>
                </a:r>
              </a:p>
              <a:p>
                <a:r>
                  <a:rPr lang="en-US" sz="1600">
                    <a:solidFill>
                      <a:srgbClr val="000000"/>
                    </a:solidFill>
                    <a:latin typeface="Cambria Math" panose="02040503050406030204" pitchFamily="18" charset="0"/>
                    <a:ea typeface="Cambria Math" panose="02040503050406030204" pitchFamily="18" charset="0"/>
                  </a:rPr>
                  <a:t>magnitude in terms of dB and uses a logarithmic </a:t>
                </a:r>
              </a:p>
              <a:p>
                <a:r>
                  <a:rPr lang="en-US" sz="1600">
                    <a:solidFill>
                      <a:srgbClr val="000000"/>
                    </a:solidFill>
                    <a:latin typeface="Cambria Math" panose="02040503050406030204" pitchFamily="18" charset="0"/>
                    <a:ea typeface="Cambria Math" panose="02040503050406030204" pitchFamily="18" charset="0"/>
                  </a:rPr>
                  <a:t>frequency axis, which is termed a Bode plot.</a:t>
                </a: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a:p>
                <a:endParaRPr lang="en-US" sz="1600" i="1">
                  <a:solidFill>
                    <a:srgbClr val="000000"/>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6128" y="727731"/>
                <a:ext cx="11576482" cy="6045309"/>
              </a:xfrm>
              <a:prstGeom prst="rect">
                <a:avLst/>
              </a:prstGeom>
              <a:blipFill>
                <a:blip r:embed="rId2"/>
                <a:stretch>
                  <a:fillRect l="-105"/>
                </a:stretch>
              </a:blipFill>
            </p:spPr>
            <p:txBody>
              <a:bodyPr/>
              <a:lstStyle/>
              <a:p>
                <a:r>
                  <a:rPr lang="en-US">
                    <a:noFill/>
                  </a:rPr>
                  <a:t> </a:t>
                </a:r>
              </a:p>
            </p:txBody>
          </p:sp>
        </mc:Fallback>
      </mc:AlternateContent>
      <p:sp>
        <p:nvSpPr>
          <p:cNvPr id="8" name="TextBox 7"/>
          <p:cNvSpPr txBox="1"/>
          <p:nvPr/>
        </p:nvSpPr>
        <p:spPr>
          <a:xfrm>
            <a:off x="5892147" y="2549832"/>
            <a:ext cx="863185" cy="338554"/>
          </a:xfrm>
          <a:prstGeom prst="rect">
            <a:avLst/>
          </a:prstGeom>
          <a:noFill/>
        </p:spPr>
        <p:txBody>
          <a:bodyPr wrap="none" rtlCol="0">
            <a:spAutoFit/>
          </a:bodyPr>
          <a:lstStyle/>
          <a:p>
            <a:pPr fontAlgn="base">
              <a:spcBef>
                <a:spcPct val="0"/>
              </a:spcBef>
              <a:spcAft>
                <a:spcPct val="0"/>
              </a:spcAft>
            </a:pPr>
            <a:r>
              <a:rPr lang="en-US" sz="1600" err="1">
                <a:solidFill>
                  <a:srgbClr val="000000"/>
                </a:solidFill>
                <a:latin typeface="+mn-lt"/>
              </a:rPr>
              <a:t>LTspice</a:t>
            </a:r>
            <a:endParaRPr lang="en-US" sz="1600">
              <a:solidFill>
                <a:srgbClr val="000000"/>
              </a:solidFill>
              <a:latin typeface="+mn-lt"/>
            </a:endParaRPr>
          </a:p>
        </p:txBody>
      </p:sp>
      <p:pic>
        <p:nvPicPr>
          <p:cNvPr id="9" name="Picture 8">
            <a:extLst>
              <a:ext uri="{FF2B5EF4-FFF2-40B4-BE49-F238E27FC236}">
                <a16:creationId xmlns:a16="http://schemas.microsoft.com/office/drawing/2014/main" id="{19B5D6FC-AFD4-43E8-9B50-9432A8C3F997}"/>
              </a:ext>
            </a:extLst>
          </p:cNvPr>
          <p:cNvPicPr>
            <a:picLocks noChangeAspect="1"/>
          </p:cNvPicPr>
          <p:nvPr/>
        </p:nvPicPr>
        <p:blipFill>
          <a:blip r:embed="rId3"/>
          <a:stretch>
            <a:fillRect/>
          </a:stretch>
        </p:blipFill>
        <p:spPr>
          <a:xfrm>
            <a:off x="5752038" y="2966145"/>
            <a:ext cx="4797458" cy="3743424"/>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8191A244-3932-42F0-B30F-D205EAB9B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669" y="783906"/>
            <a:ext cx="2839572" cy="2011765"/>
          </a:xfrm>
          <a:prstGeom prst="rect">
            <a:avLst/>
          </a:prstGeom>
        </p:spPr>
      </p:pic>
    </p:spTree>
    <p:extLst>
      <p:ext uri="{BB962C8B-B14F-4D97-AF65-F5344CB8AC3E}">
        <p14:creationId xmlns:p14="http://schemas.microsoft.com/office/powerpoint/2010/main" val="13409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 calcmode="lin" valueType="num">
                                      <p:cBhvr additive="base">
                                        <p:cTn id="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anim calcmode="lin" valueType="num">
                                      <p:cBhvr additive="base">
                                        <p:cTn id="1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anim calcmode="lin" valueType="num">
                                      <p:cBhvr additive="base">
                                        <p:cTn id="1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519" y="0"/>
            <a:ext cx="2524777" cy="400050"/>
          </a:xfrm>
        </p:spPr>
        <p:txBody>
          <a:bodyPr>
            <a:noAutofit/>
          </a:bodyPr>
          <a:lstStyle/>
          <a:p>
            <a:r>
              <a:rPr lang="en-US" sz="4000"/>
              <a:t>Bode Plots</a:t>
            </a:r>
          </a:p>
        </p:txBody>
      </p:sp>
      <p:sp>
        <p:nvSpPr>
          <p:cNvPr id="7" name="Rectangle 6"/>
          <p:cNvSpPr/>
          <p:nvPr/>
        </p:nvSpPr>
        <p:spPr>
          <a:xfrm>
            <a:off x="248575" y="604369"/>
            <a:ext cx="11674136"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defTabSz="685800" fontAlgn="auto">
              <a:spcBef>
                <a:spcPts val="0"/>
              </a:spcBef>
              <a:spcAft>
                <a:spcPts val="0"/>
              </a:spcAft>
              <a:buFont typeface="Arial" panose="020B0604020202020204" pitchFamily="34" charset="0"/>
              <a:buChar char="•"/>
              <a:defRPr/>
            </a:pPr>
            <a:r>
              <a:rPr lang="en-US">
                <a:solidFill>
                  <a:srgbClr val="000000"/>
                </a:solidFill>
                <a:ea typeface="Cambria Math" panose="02040503050406030204" pitchFamily="18" charset="0"/>
              </a:rPr>
              <a:t>Bode magnitude plot utilize dB magnitude and linear </a:t>
            </a:r>
            <a:r>
              <a:rPr lang="en-US" err="1">
                <a:solidFill>
                  <a:srgbClr val="000000"/>
                </a:solidFill>
                <a:ea typeface="Cambria Math" panose="02040503050406030204" pitchFamily="18" charset="0"/>
              </a:rPr>
              <a:t>phas</a:t>
            </a:r>
            <a:r>
              <a:rPr lang="en-US">
                <a:solidFill>
                  <a:srgbClr val="000000"/>
                </a:solidFill>
                <a:ea typeface="Cambria Math" panose="02040503050406030204" pitchFamily="18" charset="0"/>
              </a:rPr>
              <a:t>e versus logarithmic frequency axis.</a:t>
            </a:r>
          </a:p>
          <a:p>
            <a:pPr defTabSz="685800" fontAlgn="auto">
              <a:spcBef>
                <a:spcPts val="0"/>
              </a:spcBef>
              <a:spcAft>
                <a:spcPts val="0"/>
              </a:spcAft>
              <a:defRPr/>
            </a:pPr>
            <a:endParaRPr lang="en-US">
              <a:solidFill>
                <a:srgbClr val="000000"/>
              </a:solidFill>
              <a:ea typeface="Cambria Math" panose="02040503050406030204" pitchFamily="18" charset="0"/>
            </a:endParaRPr>
          </a:p>
          <a:p>
            <a:pPr marL="214313" indent="-214313" defTabSz="685800" fontAlgn="auto">
              <a:spcBef>
                <a:spcPts val="0"/>
              </a:spcBef>
              <a:spcAft>
                <a:spcPts val="0"/>
              </a:spcAft>
              <a:buFont typeface="Arial" panose="020B0604020202020204" pitchFamily="34" charset="0"/>
              <a:buChar char="•"/>
              <a:defRPr/>
            </a:pPr>
            <a:r>
              <a:rPr lang="en-US">
                <a:solidFill>
                  <a:srgbClr val="000000"/>
                </a:solidFill>
              </a:rPr>
              <a:t>The logarithmic magnitude and frequency axes are beneficial when there are large differences between the minimum and maximum amplitudes and frequencies of interest.</a:t>
            </a:r>
          </a:p>
          <a:p>
            <a:pPr defTabSz="685800" fontAlgn="auto">
              <a:spcBef>
                <a:spcPts val="0"/>
              </a:spcBef>
              <a:spcAft>
                <a:spcPts val="0"/>
              </a:spcAft>
              <a:defRPr/>
            </a:pPr>
            <a:endParaRPr lang="en-US">
              <a:solidFill>
                <a:srgbClr val="000000"/>
              </a:solidFill>
              <a:ea typeface="Cambria Math" panose="02040503050406030204" pitchFamily="18" charset="0"/>
            </a:endParaRPr>
          </a:p>
          <a:p>
            <a:pPr marL="214313" indent="-214313" defTabSz="685800" fontAlgn="auto">
              <a:spcBef>
                <a:spcPts val="0"/>
              </a:spcBef>
              <a:spcAft>
                <a:spcPts val="0"/>
              </a:spcAft>
              <a:buFont typeface="Arial" panose="020B0604020202020204" pitchFamily="34" charset="0"/>
              <a:buChar char="•"/>
              <a:defRPr/>
            </a:pPr>
            <a:r>
              <a:rPr lang="en-US">
                <a:solidFill>
                  <a:srgbClr val="000000"/>
                </a:solidFill>
                <a:ea typeface="Cambria Math" panose="02040503050406030204" pitchFamily="18" charset="0"/>
              </a:rPr>
              <a:t>Originally referred to a straight-line</a:t>
            </a:r>
          </a:p>
          <a:p>
            <a:pPr defTabSz="685800" fontAlgn="auto">
              <a:spcBef>
                <a:spcPts val="0"/>
              </a:spcBef>
              <a:spcAft>
                <a:spcPts val="0"/>
              </a:spcAft>
              <a:defRPr/>
            </a:pPr>
            <a:r>
              <a:rPr lang="en-US">
                <a:solidFill>
                  <a:srgbClr val="000000"/>
                </a:solidFill>
                <a:ea typeface="Cambria Math" panose="02040503050406030204" pitchFamily="18" charset="0"/>
              </a:rPr>
              <a:t>approximation to the actual filter response, </a:t>
            </a:r>
          </a:p>
          <a:p>
            <a:pPr defTabSz="685800" fontAlgn="auto">
              <a:spcBef>
                <a:spcPts val="0"/>
              </a:spcBef>
              <a:spcAft>
                <a:spcPts val="0"/>
              </a:spcAft>
              <a:defRPr/>
            </a:pPr>
            <a:r>
              <a:rPr lang="en-US">
                <a:solidFill>
                  <a:srgbClr val="000000"/>
                </a:solidFill>
                <a:ea typeface="Cambria Math" panose="02040503050406030204" pitchFamily="18" charset="0"/>
              </a:rPr>
              <a:t>but now also refers to exact calculated and/or </a:t>
            </a:r>
          </a:p>
          <a:p>
            <a:pPr defTabSz="685800" fontAlgn="auto">
              <a:spcBef>
                <a:spcPts val="0"/>
              </a:spcBef>
              <a:spcAft>
                <a:spcPts val="0"/>
              </a:spcAft>
              <a:defRPr/>
            </a:pPr>
            <a:r>
              <a:rPr lang="en-US">
                <a:solidFill>
                  <a:srgbClr val="000000"/>
                </a:solidFill>
                <a:ea typeface="Cambria Math" panose="02040503050406030204" pitchFamily="18" charset="0"/>
              </a:rPr>
              <a:t>measured values.</a:t>
            </a:r>
          </a:p>
          <a:p>
            <a:pPr defTabSz="685800" fontAlgn="auto">
              <a:spcBef>
                <a:spcPts val="0"/>
              </a:spcBef>
              <a:spcAft>
                <a:spcPts val="0"/>
              </a:spcAft>
              <a:defRPr/>
            </a:pPr>
            <a:endParaRPr lang="en-US">
              <a:solidFill>
                <a:srgbClr val="000000"/>
              </a:solidFill>
              <a:ea typeface="Cambria Math" panose="02040503050406030204" pitchFamily="18" charset="0"/>
            </a:endParaRPr>
          </a:p>
          <a:p>
            <a:pPr marL="214313" indent="-214313" defTabSz="685800" fontAlgn="auto">
              <a:spcBef>
                <a:spcPts val="0"/>
              </a:spcBef>
              <a:spcAft>
                <a:spcPts val="0"/>
              </a:spcAft>
              <a:buFont typeface="Arial" panose="020B0604020202020204" pitchFamily="34" charset="0"/>
              <a:buChar char="•"/>
              <a:defRPr/>
            </a:pPr>
            <a:r>
              <a:rPr lang="en-US">
                <a:solidFill>
                  <a:srgbClr val="000000"/>
                </a:solidFill>
                <a:ea typeface="Cambria Math" panose="02040503050406030204" pitchFamily="18" charset="0"/>
              </a:rPr>
              <a:t>Regarding the straight-line approximation to </a:t>
            </a:r>
          </a:p>
          <a:p>
            <a:pPr defTabSz="685800" fontAlgn="auto">
              <a:spcBef>
                <a:spcPts val="0"/>
              </a:spcBef>
              <a:spcAft>
                <a:spcPts val="0"/>
              </a:spcAft>
              <a:defRPr/>
            </a:pPr>
            <a:r>
              <a:rPr lang="en-US">
                <a:solidFill>
                  <a:srgbClr val="000000"/>
                </a:solidFill>
                <a:ea typeface="Cambria Math" panose="02040503050406030204" pitchFamily="18" charset="0"/>
              </a:rPr>
              <a:t>the magnitude of the transfer function, the slope </a:t>
            </a:r>
          </a:p>
          <a:p>
            <a:pPr defTabSz="685800" fontAlgn="auto">
              <a:spcBef>
                <a:spcPts val="0"/>
              </a:spcBef>
              <a:spcAft>
                <a:spcPts val="0"/>
              </a:spcAft>
              <a:defRPr/>
            </a:pPr>
            <a:r>
              <a:rPr lang="en-US">
                <a:solidFill>
                  <a:srgbClr val="000000"/>
                </a:solidFill>
                <a:ea typeface="Cambria Math" panose="02040503050406030204" pitchFamily="18" charset="0"/>
              </a:rPr>
              <a:t>increases by 20 dB/decade well beyond a pole </a:t>
            </a:r>
          </a:p>
          <a:p>
            <a:pPr defTabSz="685800" fontAlgn="auto">
              <a:spcBef>
                <a:spcPts val="0"/>
              </a:spcBef>
              <a:spcAft>
                <a:spcPts val="0"/>
              </a:spcAft>
              <a:defRPr/>
            </a:pPr>
            <a:r>
              <a:rPr lang="en-US">
                <a:solidFill>
                  <a:srgbClr val="000000"/>
                </a:solidFill>
                <a:ea typeface="Cambria Math" panose="02040503050406030204" pitchFamily="18" charset="0"/>
              </a:rPr>
              <a:t>frequency. (The slope of the magnitude increases </a:t>
            </a:r>
          </a:p>
          <a:p>
            <a:pPr defTabSz="685800" fontAlgn="auto">
              <a:spcBef>
                <a:spcPts val="0"/>
              </a:spcBef>
              <a:spcAft>
                <a:spcPts val="0"/>
              </a:spcAft>
              <a:defRPr/>
            </a:pPr>
            <a:r>
              <a:rPr lang="en-US">
                <a:solidFill>
                  <a:srgbClr val="000000"/>
                </a:solidFill>
                <a:ea typeface="Cambria Math" panose="02040503050406030204" pitchFamily="18" charset="0"/>
              </a:rPr>
              <a:t>by 20 dB/decade well beyond a zero frequency). </a:t>
            </a:r>
          </a:p>
          <a:p>
            <a:pPr defTabSz="685800" fontAlgn="auto">
              <a:spcBef>
                <a:spcPts val="0"/>
              </a:spcBef>
              <a:spcAft>
                <a:spcPts val="0"/>
              </a:spcAft>
              <a:defRPr/>
            </a:pPr>
            <a:endParaRPr lang="en-US">
              <a:solidFill>
                <a:srgbClr val="000000"/>
              </a:solidFill>
              <a:ea typeface="Cambria Math" panose="02040503050406030204" pitchFamily="18" charset="0"/>
            </a:endParaRPr>
          </a:p>
          <a:p>
            <a:pPr marL="214313" indent="-214313" defTabSz="685800" fontAlgn="auto">
              <a:spcBef>
                <a:spcPts val="0"/>
              </a:spcBef>
              <a:spcAft>
                <a:spcPts val="0"/>
              </a:spcAft>
              <a:buFont typeface="Arial" panose="020B0604020202020204" pitchFamily="34" charset="0"/>
              <a:buChar char="•"/>
              <a:defRPr/>
            </a:pPr>
            <a:r>
              <a:rPr lang="en-US">
                <a:solidFill>
                  <a:srgbClr val="000000"/>
                </a:solidFill>
                <a:ea typeface="Cambria Math" panose="02040503050406030204" pitchFamily="18" charset="0"/>
              </a:rPr>
              <a:t>Regarding the straight-line approximation to </a:t>
            </a:r>
          </a:p>
          <a:p>
            <a:pPr defTabSz="685800" fontAlgn="auto">
              <a:spcBef>
                <a:spcPts val="0"/>
              </a:spcBef>
              <a:spcAft>
                <a:spcPts val="0"/>
              </a:spcAft>
              <a:defRPr/>
            </a:pPr>
            <a:r>
              <a:rPr lang="en-US">
                <a:solidFill>
                  <a:srgbClr val="000000"/>
                </a:solidFill>
                <a:ea typeface="Cambria Math" panose="02040503050406030204" pitchFamily="18" charset="0"/>
              </a:rPr>
              <a:t>the phase shift of the transfer function, there is a </a:t>
            </a:r>
          </a:p>
          <a:p>
            <a:pPr defTabSz="685800" fontAlgn="auto">
              <a:spcBef>
                <a:spcPts val="0"/>
              </a:spcBef>
              <a:spcAft>
                <a:spcPts val="0"/>
              </a:spcAft>
              <a:defRPr/>
            </a:pPr>
            <a:r>
              <a:rPr lang="en-US">
                <a:solidFill>
                  <a:srgbClr val="000000"/>
                </a:solidFill>
                <a:ea typeface="Cambria Math" panose="02040503050406030204" pitchFamily="18" charset="0"/>
              </a:rPr>
              <a:t>-45˚ phase shift at the pole frequency and a -90˚ </a:t>
            </a:r>
          </a:p>
          <a:p>
            <a:pPr defTabSz="685800" fontAlgn="auto">
              <a:spcBef>
                <a:spcPts val="0"/>
              </a:spcBef>
              <a:spcAft>
                <a:spcPts val="0"/>
              </a:spcAft>
              <a:defRPr/>
            </a:pPr>
            <a:r>
              <a:rPr lang="en-US">
                <a:solidFill>
                  <a:srgbClr val="000000"/>
                </a:solidFill>
                <a:ea typeface="Cambria Math" panose="02040503050406030204" pitchFamily="18" charset="0"/>
              </a:rPr>
              <a:t>phase shift well beyond the pole frequency. </a:t>
            </a:r>
          </a:p>
          <a:p>
            <a:pPr defTabSz="685800" fontAlgn="auto">
              <a:spcBef>
                <a:spcPts val="0"/>
              </a:spcBef>
              <a:spcAft>
                <a:spcPts val="0"/>
              </a:spcAft>
              <a:defRPr/>
            </a:pPr>
            <a:r>
              <a:rPr lang="en-US">
                <a:solidFill>
                  <a:srgbClr val="000000"/>
                </a:solidFill>
                <a:ea typeface="Cambria Math" panose="02040503050406030204" pitchFamily="18" charset="0"/>
              </a:rPr>
              <a:t>(The phase shifts by +45˚ at a zero frequency </a:t>
            </a:r>
          </a:p>
          <a:p>
            <a:pPr defTabSz="685800" fontAlgn="auto">
              <a:spcBef>
                <a:spcPts val="0"/>
              </a:spcBef>
              <a:spcAft>
                <a:spcPts val="0"/>
              </a:spcAft>
              <a:defRPr/>
            </a:pPr>
            <a:r>
              <a:rPr lang="en-US">
                <a:solidFill>
                  <a:srgbClr val="000000"/>
                </a:solidFill>
                <a:ea typeface="Cambria Math" panose="02040503050406030204" pitchFamily="18" charset="0"/>
              </a:rPr>
              <a:t>and +90˚ well beyond a zero frequency).</a:t>
            </a:r>
          </a:p>
        </p:txBody>
      </p:sp>
      <p:pic>
        <p:nvPicPr>
          <p:cNvPr id="5" name="Picture 4" descr="Chart&#10;&#10;Description automatically generated">
            <a:extLst>
              <a:ext uri="{FF2B5EF4-FFF2-40B4-BE49-F238E27FC236}">
                <a16:creationId xmlns:a16="http://schemas.microsoft.com/office/drawing/2014/main" id="{EF1C2340-82C3-4054-A9E0-E1DC8ADBE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756" y="1783561"/>
            <a:ext cx="5403184" cy="4887325"/>
          </a:xfrm>
          <a:prstGeom prst="rect">
            <a:avLst/>
          </a:prstGeom>
        </p:spPr>
      </p:pic>
    </p:spTree>
    <p:extLst>
      <p:ext uri="{BB962C8B-B14F-4D97-AF65-F5344CB8AC3E}">
        <p14:creationId xmlns:p14="http://schemas.microsoft.com/office/powerpoint/2010/main" val="116631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 calcmode="lin" valueType="num">
                                      <p:cBhvr additive="base">
                                        <p:cTn id="1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 calcmode="lin" valueType="num">
                                      <p:cBhvr additive="base">
                                        <p:cTn id="1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 calcmode="lin" valueType="num">
                                      <p:cBhvr additive="base">
                                        <p:cTn id="2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anim calcmode="lin" valueType="num">
                                      <p:cBhvr additive="base">
                                        <p:cTn id="3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 calcmode="lin" valueType="num">
                                      <p:cBhvr additive="base">
                                        <p:cTn id="3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anim calcmode="lin" valueType="num">
                                      <p:cBhvr additive="base">
                                        <p:cTn id="4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anim calcmode="lin" valueType="num">
                                      <p:cBhvr additive="base">
                                        <p:cTn id="4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anim calcmode="lin" valueType="num">
                                      <p:cBhvr additive="base">
                                        <p:cTn id="5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anim calcmode="lin" valueType="num">
                                      <p:cBhvr additive="base">
                                        <p:cTn id="5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8" end="18"/>
                                            </p:txEl>
                                          </p:spTgt>
                                        </p:tgtEl>
                                        <p:attrNameLst>
                                          <p:attrName>style.visibility</p:attrName>
                                        </p:attrNameLst>
                                      </p:cBhvr>
                                      <p:to>
                                        <p:strVal val="visible"/>
                                      </p:to>
                                    </p:set>
                                    <p:anim calcmode="lin" valueType="num">
                                      <p:cBhvr additive="base">
                                        <p:cTn id="59"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8" end="18"/>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anim calcmode="lin" valueType="num">
                                      <p:cBhvr additive="base">
                                        <p:cTn id="63"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9" end="19"/>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anim calcmode="lin" valueType="num">
                                      <p:cBhvr additive="base">
                                        <p:cTn id="67" dur="500" fill="hold"/>
                                        <p:tgtEl>
                                          <p:spTgt spid="7">
                                            <p:txEl>
                                              <p:pRg st="20" end="2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8679" y="0"/>
            <a:ext cx="7818412" cy="598734"/>
          </a:xfrm>
        </p:spPr>
        <p:txBody>
          <a:bodyPr>
            <a:noAutofit/>
          </a:bodyPr>
          <a:lstStyle/>
          <a:p>
            <a:r>
              <a:rPr lang="en-US"/>
              <a:t>Reactance – Magnitude of Impedance</a:t>
            </a:r>
          </a:p>
        </p:txBody>
      </p:sp>
      <mc:AlternateContent xmlns:mc="http://schemas.openxmlformats.org/markup-compatibility/2006" xmlns:a14="http://schemas.microsoft.com/office/drawing/2010/main">
        <mc:Choice Requires="a14">
          <p:sp>
            <p:nvSpPr>
              <p:cNvPr id="35" name="TextBox 34"/>
              <p:cNvSpPr txBox="1"/>
              <p:nvPr/>
            </p:nvSpPr>
            <p:spPr>
              <a:xfrm>
                <a:off x="318782" y="666535"/>
                <a:ext cx="11719420" cy="59454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Impedance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Capacitor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Z</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Capacitive</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Reactance</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πfC</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and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Capacitors look like an open at DC, and a short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high-frequency AC.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Impedance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Inductor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Z</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Inductive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Reactance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Inductors look like a short at DC, and an open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high-frequency AC.</a:t>
                </a:r>
              </a:p>
            </p:txBody>
          </p:sp>
        </mc:Choice>
        <mc:Fallback xmlns="">
          <p:sp>
            <p:nvSpPr>
              <p:cNvPr id="35" name="TextBox 34"/>
              <p:cNvSpPr txBox="1">
                <a:spLocks noRot="1" noChangeAspect="1" noMove="1" noResize="1" noEditPoints="1" noAdjustHandles="1" noChangeArrowheads="1" noChangeShapeType="1" noTextEdit="1"/>
              </p:cNvSpPr>
              <p:nvPr/>
            </p:nvSpPr>
            <p:spPr>
              <a:xfrm>
                <a:off x="318782" y="666535"/>
                <a:ext cx="11719420" cy="5945410"/>
              </a:xfrm>
              <a:prstGeom prst="rect">
                <a:avLst/>
              </a:prstGeom>
              <a:blipFill>
                <a:blip r:embed="rId2"/>
                <a:stretch>
                  <a:fillRect l="-207"/>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178" y="1200539"/>
            <a:ext cx="6458027" cy="5020890"/>
          </a:xfrm>
          <a:prstGeom prst="rect">
            <a:avLst/>
          </a:prstGeom>
        </p:spPr>
      </p:pic>
    </p:spTree>
    <p:extLst>
      <p:ext uri="{BB962C8B-B14F-4D97-AF65-F5344CB8AC3E}">
        <p14:creationId xmlns:p14="http://schemas.microsoft.com/office/powerpoint/2010/main" val="268637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5" end="5"/>
                                            </p:txEl>
                                          </p:spTgt>
                                        </p:tgtEl>
                                        <p:attrNameLst>
                                          <p:attrName>style.visibility</p:attrName>
                                        </p:attrNameLst>
                                      </p:cBhvr>
                                      <p:to>
                                        <p:strVal val="visible"/>
                                      </p:to>
                                    </p:set>
                                    <p:anim calcmode="lin" valueType="num">
                                      <p:cBhvr additive="base">
                                        <p:cTn id="7" dur="500" fill="hold"/>
                                        <p:tgtEl>
                                          <p:spTgt spid="3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xEl>
                                              <p:pRg st="7" end="7"/>
                                            </p:txEl>
                                          </p:spTgt>
                                        </p:tgtEl>
                                        <p:attrNameLst>
                                          <p:attrName>style.visibility</p:attrName>
                                        </p:attrNameLst>
                                      </p:cBhvr>
                                      <p:to>
                                        <p:strVal val="visible"/>
                                      </p:to>
                                    </p:set>
                                    <p:anim calcmode="lin" valueType="num">
                                      <p:cBhvr additive="base">
                                        <p:cTn id="11" dur="500" fill="hold"/>
                                        <p:tgtEl>
                                          <p:spTgt spid="3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xEl>
                                              <p:pRg st="8" end="8"/>
                                            </p:txEl>
                                          </p:spTgt>
                                        </p:tgtEl>
                                        <p:attrNameLst>
                                          <p:attrName>style.visibility</p:attrName>
                                        </p:attrNameLst>
                                      </p:cBhvr>
                                      <p:to>
                                        <p:strVal val="visible"/>
                                      </p:to>
                                    </p:set>
                                    <p:anim calcmode="lin" valueType="num">
                                      <p:cBhvr additive="base">
                                        <p:cTn id="15" dur="500" fill="hold"/>
                                        <p:tgtEl>
                                          <p:spTgt spid="3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5">
                                            <p:txEl>
                                              <p:pRg st="10" end="10"/>
                                            </p:txEl>
                                          </p:spTgt>
                                        </p:tgtEl>
                                        <p:attrNameLst>
                                          <p:attrName>style.visibility</p:attrName>
                                        </p:attrNameLst>
                                      </p:cBhvr>
                                      <p:to>
                                        <p:strVal val="visible"/>
                                      </p:to>
                                    </p:set>
                                    <p:anim calcmode="lin" valueType="num">
                                      <p:cBhvr additive="base">
                                        <p:cTn id="21" dur="500" fill="hold"/>
                                        <p:tgtEl>
                                          <p:spTgt spid="35">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
                                            <p:txEl>
                                              <p:pRg st="12" end="12"/>
                                            </p:txEl>
                                          </p:spTgt>
                                        </p:tgtEl>
                                        <p:attrNameLst>
                                          <p:attrName>style.visibility</p:attrName>
                                        </p:attrNameLst>
                                      </p:cBhvr>
                                      <p:to>
                                        <p:strVal val="visible"/>
                                      </p:to>
                                    </p:set>
                                    <p:anim calcmode="lin" valueType="num">
                                      <p:cBhvr additive="base">
                                        <p:cTn id="25" dur="500" fill="hold"/>
                                        <p:tgtEl>
                                          <p:spTgt spid="3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xEl>
                                              <p:pRg st="14" end="14"/>
                                            </p:txEl>
                                          </p:spTgt>
                                        </p:tgtEl>
                                        <p:attrNameLst>
                                          <p:attrName>style.visibility</p:attrName>
                                        </p:attrNameLst>
                                      </p:cBhvr>
                                      <p:to>
                                        <p:strVal val="visible"/>
                                      </p:to>
                                    </p:set>
                                    <p:anim calcmode="lin" valueType="num">
                                      <p:cBhvr additive="base">
                                        <p:cTn id="31" dur="500" fill="hold"/>
                                        <p:tgtEl>
                                          <p:spTgt spid="35">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xEl>
                                              <p:pRg st="16" end="16"/>
                                            </p:txEl>
                                          </p:spTgt>
                                        </p:tgtEl>
                                        <p:attrNameLst>
                                          <p:attrName>style.visibility</p:attrName>
                                        </p:attrNameLst>
                                      </p:cBhvr>
                                      <p:to>
                                        <p:strVal val="visible"/>
                                      </p:to>
                                    </p:set>
                                    <p:anim calcmode="lin" valueType="num">
                                      <p:cBhvr additive="base">
                                        <p:cTn id="35" dur="500" fill="hold"/>
                                        <p:tgtEl>
                                          <p:spTgt spid="35">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5">
                                            <p:txEl>
                                              <p:pRg st="16" end="1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5">
                                            <p:txEl>
                                              <p:pRg st="17" end="17"/>
                                            </p:txEl>
                                          </p:spTgt>
                                        </p:tgtEl>
                                        <p:attrNameLst>
                                          <p:attrName>style.visibility</p:attrName>
                                        </p:attrNameLst>
                                      </p:cBhvr>
                                      <p:to>
                                        <p:strVal val="visible"/>
                                      </p:to>
                                    </p:set>
                                    <p:anim calcmode="lin" valueType="num">
                                      <p:cBhvr additive="base">
                                        <p:cTn id="39" dur="500" fill="hold"/>
                                        <p:tgtEl>
                                          <p:spTgt spid="35">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06027" y="718689"/>
                <a:ext cx="11345662" cy="56774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en-US">
                  <a:solidFill>
                    <a:srgbClr val="000000"/>
                  </a:solidFill>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altLang="en-US" b="1" i="1" smtClean="0">
                              <a:solidFill>
                                <a:srgbClr val="000000"/>
                              </a:solidFill>
                              <a:latin typeface="Cambria Math" panose="02040503050406030204" pitchFamily="18" charset="0"/>
                              <a:cs typeface="Arial" panose="020B0604020202020204" pitchFamily="34" charset="0"/>
                            </a:rPr>
                          </m:ctrlPr>
                        </m:sSubPr>
                        <m:e>
                          <m:r>
                            <a:rPr lang="en-US" altLang="en-US" b="1" i="0" smtClean="0">
                              <a:solidFill>
                                <a:srgbClr val="000000"/>
                              </a:solidFill>
                              <a:latin typeface="Cambria Math" panose="02040503050406030204" pitchFamily="18" charset="0"/>
                              <a:cs typeface="Arial" panose="020B0604020202020204" pitchFamily="34" charset="0"/>
                            </a:rPr>
                            <m:t>𝐙</m:t>
                          </m:r>
                        </m:e>
                        <m:sub>
                          <m:r>
                            <a:rPr lang="en-US" altLang="en-US" b="1" i="0" smtClean="0">
                              <a:solidFill>
                                <a:srgbClr val="000000"/>
                              </a:solidFill>
                              <a:latin typeface="Cambria Math" panose="02040503050406030204" pitchFamily="18" charset="0"/>
                              <a:cs typeface="Arial" panose="020B0604020202020204" pitchFamily="34" charset="0"/>
                            </a:rPr>
                            <m:t>𝐞𝐪</m:t>
                          </m:r>
                        </m:sub>
                      </m:sSub>
                      <m:r>
                        <a:rPr lang="en-US" altLang="en-US" b="0" i="1" smtClean="0">
                          <a:solidFill>
                            <a:srgbClr val="000000"/>
                          </a:solidFill>
                          <a:latin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cs typeface="Arial" panose="020B0604020202020204" pitchFamily="34" charset="0"/>
                        </a:rPr>
                        <m:t>R</m:t>
                      </m:r>
                      <m:r>
                        <a:rPr lang="en-US" altLang="en-US" b="0" i="1" smtClean="0">
                          <a:solidFill>
                            <a:srgbClr val="000000"/>
                          </a:solidFill>
                          <a:latin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cs typeface="Arial" panose="020B0604020202020204" pitchFamily="34" charset="0"/>
                        </a:rPr>
                        <m:t>j</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jωC</m:t>
                          </m:r>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j</m:t>
                      </m:r>
                      <m:d>
                        <m:d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e>
                      </m:d>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b="0" i="0">
                  <a:solidFill>
                    <a:srgbClr val="000000"/>
                  </a:solidFill>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for</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series</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resonance</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cs typeface="Arial" panose="020B0604020202020204" pitchFamily="34" charset="0"/>
                </a:endParaRPr>
              </a:p>
              <a:p>
                <a:endParaRPr lang="en-US" altLang="en-US">
                  <a:solidFill>
                    <a:srgbClr val="000000"/>
                  </a:solidFill>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ωC</m:t>
                          </m:r>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p>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b="0" i="0">
                  <a:solidFill>
                    <a:srgbClr val="000000"/>
                  </a:solidFill>
                  <a:ea typeface="Cambria Math" panose="02040503050406030204" pitchFamily="18" charset="0"/>
                  <a:cs typeface="Arial" panose="020B0604020202020204" pitchFamily="34" charset="0"/>
                </a:endParaRPr>
              </a:p>
              <a:p>
                <a:pPr>
                  <a:spcAft>
                    <a:spcPts val="1200"/>
                  </a:spcAft>
                </a:pPr>
                <a14:m>
                  <m:oMathPara xmlns:m="http://schemas.openxmlformats.org/officeDocument/2006/math">
                    <m:oMathParaPr>
                      <m:jc m:val="left"/>
                    </m:oMathParaPr>
                    <m:oMath xmlns:m="http://schemas.openxmlformats.org/officeDocument/2006/math">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Angular</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Resonant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frequency</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l-GR"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l-GR"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b="0"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b="0" i="0" smtClean="0">
                              <a:solidFill>
                                <a:srgbClr val="000000"/>
                              </a:solidFill>
                              <a:latin typeface="Cambria Math" panose="02040503050406030204" pitchFamily="18" charset="0"/>
                              <a:cs typeface="Arial" panose="020B0604020202020204" pitchFamily="34" charset="0"/>
                            </a:rPr>
                            <m:t>Resonant</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Frequency</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in</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Hertz</m:t>
                          </m:r>
                          <m:r>
                            <a:rPr lang="en-US" altLang="en-US" b="0" i="1" smtClean="0">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b="0" i="1" smtClean="0">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m:oMathPara>
                </a14:m>
                <a:endParaRPr lang="en-US" altLang="en-US">
                  <a:solidFill>
                    <a:srgbClr val="000000"/>
                  </a:solidFill>
                  <a:cs typeface="Arial" panose="020B0604020202020204" pitchFamily="34" charset="0"/>
                </a:endParaRPr>
              </a:p>
              <a:p>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r>
                  <a:rPr lang="en-US" altLang="en-US">
                    <a:solidFill>
                      <a:srgbClr val="000000"/>
                    </a:solidFill>
                    <a:cs typeface="Arial" panose="020B0604020202020204" pitchFamily="34" charset="0"/>
                  </a:rPr>
                  <a:t>At series resonance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a:solidFill>
                      <a:srgbClr val="000000"/>
                    </a:solidFill>
                    <a:cs typeface="Arial" panose="020B0604020202020204" pitchFamily="34" charset="0"/>
                  </a:rPr>
                  <a:t>, so that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b="1">
                    <a:solidFill>
                      <a:srgbClr val="000000"/>
                    </a:solidFill>
                    <a:cs typeface="Arial" panose="020B0604020202020204" pitchFamily="34" charset="0"/>
                  </a:rPr>
                  <a:t> </a:t>
                </a:r>
                <a:r>
                  <a:rPr lang="en-US" altLang="en-US">
                    <a:solidFill>
                      <a:srgbClr val="000000"/>
                    </a:solidFill>
                    <a:cs typeface="Arial" panose="020B0604020202020204" pitchFamily="34" charset="0"/>
                  </a:rPr>
                  <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0, implying that the voltage across the series inductor and capacitor equals 0 at the series resonance frequency.</a:t>
                </a:r>
              </a:p>
              <a:p>
                <a:endParaRPr lang="en-US" altLang="en-US">
                  <a:solidFill>
                    <a:srgbClr val="000000"/>
                  </a:solidFill>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𝐈</m:t>
                          </m:r>
                        </m:e>
                        <m:sub>
                          <m:r>
                            <a:rPr lang="en-US" b="1" i="0" smtClean="0">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0" smtClean="0">
                                  <a:latin typeface="Cambria Math" panose="02040503050406030204" pitchFamily="18" charset="0"/>
                                </a:rPr>
                                <m:t>𝐕</m:t>
                              </m:r>
                            </m:e>
                            <m:sub>
                              <m:r>
                                <a:rPr lang="en-US" b="1" i="0" smtClean="0">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a:solidFill>
                                    <a:srgbClr val="000000"/>
                                  </a:solidFill>
                                  <a:latin typeface="Cambria Math" panose="02040503050406030204" pitchFamily="18" charset="0"/>
                                  <a:cs typeface="Arial" panose="020B0604020202020204" pitchFamily="34" charset="0"/>
                                </a:rPr>
                                <m:t>𝐙</m:t>
                              </m:r>
                            </m:e>
                            <m:sub>
                              <m:r>
                                <a:rPr lang="en-US" altLang="en-US" b="1" i="0">
                                  <a:solidFill>
                                    <a:srgbClr val="000000"/>
                                  </a:solidFill>
                                  <a:latin typeface="Cambria Math" panose="02040503050406030204" pitchFamily="18" charset="0"/>
                                  <a:cs typeface="Arial" panose="020B0604020202020204" pitchFamily="34" charset="0"/>
                                </a:rPr>
                                <m:t>𝐞𝐪</m:t>
                              </m:r>
                            </m:sub>
                          </m:sSub>
                        </m:den>
                      </m:f>
                      <m:r>
                        <a:rPr lang="en-US" b="0" i="0" smtClean="0">
                          <a:latin typeface="Cambria Math" panose="02040503050406030204" pitchFamily="18" charset="0"/>
                        </a:rPr>
                        <m:t>=</m:t>
                      </m:r>
                      <m:f>
                        <m:fPr>
                          <m:ctrlPr>
                            <a:rPr lang="en-US" i="1">
                              <a:latin typeface="Cambria Math" panose="02040503050406030204" pitchFamily="18" charset="0"/>
                            </a:rPr>
                          </m:ctrlPr>
                        </m:fPr>
                        <m:num>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num>
                        <m:den>
                          <m:r>
                            <m:rPr>
                              <m:sty m:val="p"/>
                            </m:rPr>
                            <a:rPr lang="en-US" altLang="en-US">
                              <a:solidFill>
                                <a:srgbClr val="000000"/>
                              </a:solidFill>
                              <a:latin typeface="Cambria Math" panose="02040503050406030204" pitchFamily="18" charset="0"/>
                              <a:cs typeface="Arial" panose="020B0604020202020204" pitchFamily="34" charset="0"/>
                            </a:rPr>
                            <m:t>R</m:t>
                          </m:r>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jωC</m:t>
                              </m:r>
                            </m:den>
                          </m:f>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𝐈</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e>
                      </m: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altLang="en-US">
                              <a:solidFill>
                                <a:srgbClr val="000000"/>
                              </a:solidFill>
                              <a:latin typeface="Cambria Math" panose="02040503050406030204" pitchFamily="18" charset="0"/>
                              <a:cs typeface="Arial" panose="020B0604020202020204" pitchFamily="34" charset="0"/>
                            </a:rPr>
                            <m:t>R</m:t>
                          </m:r>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jωC</m:t>
                              </m:r>
                            </m:den>
                          </m:f>
                        </m:den>
                      </m:f>
                      <m:r>
                        <a:rPr lang="en-US">
                          <a:latin typeface="Cambria Math" panose="02040503050406030204" pitchFamily="18" charset="0"/>
                        </a:rPr>
                        <m:t>.</m:t>
                      </m:r>
                      <m:r>
                        <a:rPr lang="en-US" b="0" i="0" smtClean="0">
                          <a:latin typeface="Cambria Math" panose="02040503050406030204" pitchFamily="18" charset="0"/>
                        </a:rPr>
                        <m:t> </m:t>
                      </m:r>
                    </m:oMath>
                  </m:oMathPara>
                </a14:m>
                <a:endParaRPr lang="en-US" b="0" i="0">
                  <a:latin typeface="Cambria Math" panose="02040503050406030204" pitchFamily="18" charset="0"/>
                </a:endParaRPr>
              </a:p>
              <a:p>
                <a:endParaRPr lang="en-US" b="0" i="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Current</m:t>
                    </m:r>
                    <m:r>
                      <a:rPr lang="en-US" b="0" i="0" smtClean="0">
                        <a:latin typeface="Cambria Math" panose="02040503050406030204" pitchFamily="18" charset="0"/>
                      </a:rPr>
                      <m:t> </m:t>
                    </m:r>
                    <m:r>
                      <m:rPr>
                        <m:sty m:val="p"/>
                      </m:rPr>
                      <a:rPr lang="en-US" b="0" i="0" smtClean="0">
                        <a:latin typeface="Cambria Math" panose="02040503050406030204" pitchFamily="18" charset="0"/>
                      </a:rPr>
                      <m:t>magnitude</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maximum</m:t>
                    </m:r>
                    <m:r>
                      <a:rPr lang="en-US" b="0" i="0" smtClean="0">
                        <a:latin typeface="Cambria Math" panose="02040503050406030204" pitchFamily="18" charset="0"/>
                      </a:rPr>
                      <m:t> </m:t>
                    </m:r>
                    <m:r>
                      <m:rPr>
                        <m:sty m:val="p"/>
                      </m:rPr>
                      <a:rPr lang="en-US" b="0" i="0" smtClean="0">
                        <a:latin typeface="Cambria Math" panose="02040503050406030204" pitchFamily="18" charset="0"/>
                      </a:rPr>
                      <m:t>at</m:t>
                    </m:r>
                    <m:r>
                      <a:rPr lang="en-US" b="0" i="0" smtClean="0">
                        <a:latin typeface="Cambria Math" panose="02040503050406030204" pitchFamily="18" charset="0"/>
                      </a:rPr>
                      <m:t> </m:t>
                    </m:r>
                    <m:r>
                      <m:rPr>
                        <m:sty m:val="p"/>
                      </m:rPr>
                      <a:rPr lang="en-US" b="0" i="0" smtClean="0">
                        <a:latin typeface="Cambria Math" panose="02040503050406030204" pitchFamily="18" charset="0"/>
                      </a:rPr>
                      <m:t>series</m:t>
                    </m:r>
                    <m:r>
                      <a:rPr lang="en-US" b="0" i="0" smtClean="0">
                        <a:latin typeface="Cambria Math" panose="02040503050406030204" pitchFamily="18" charset="0"/>
                      </a:rPr>
                      <m:t> </m:t>
                    </m:r>
                    <m:r>
                      <m:rPr>
                        <m:sty m:val="p"/>
                      </m:rPr>
                      <a:rPr lang="en-US" b="0" i="0" smtClean="0">
                        <a:latin typeface="Cambria Math" panose="02040503050406030204" pitchFamily="18" charset="0"/>
                      </a:rPr>
                      <m:t>resonant</m:t>
                    </m:r>
                    <m:r>
                      <a:rPr lang="en-US" b="0" i="0" smtClean="0">
                        <a:latin typeface="Cambria Math" panose="02040503050406030204" pitchFamily="18" charset="0"/>
                      </a:rPr>
                      <m:t> </m:t>
                    </m:r>
                    <m:r>
                      <m:rPr>
                        <m:sty m:val="p"/>
                      </m:rPr>
                      <a:rPr lang="en-US" b="0" i="0" smtClean="0">
                        <a:latin typeface="Cambria Math" panose="02040503050406030204" pitchFamily="18" charset="0"/>
                      </a:rPr>
                      <m:t>frequency</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ω</m:t>
                        </m:r>
                      </m:e>
                      <m:sub>
                        <m:r>
                          <m:rPr>
                            <m:sty m:val="p"/>
                          </m:rPr>
                          <a:rPr lang="en-US" b="0" i="0" smtClean="0">
                            <a:latin typeface="Cambria Math" panose="02040503050406030204" pitchFamily="18" charset="0"/>
                          </a:rPr>
                          <m:t>o</m:t>
                        </m:r>
                      </m:sub>
                    </m:sSub>
                    <m:r>
                      <a:rPr lang="en-US" b="0" i="0" smtClean="0">
                        <a:latin typeface="Cambria Math" panose="02040503050406030204" pitchFamily="18" charset="0"/>
                      </a:rPr>
                      <m:t>.</m:t>
                    </m:r>
                  </m:oMath>
                </a14:m>
                <a:r>
                  <a:rPr lang="en-US"/>
                  <a:t> </a:t>
                </a:r>
                <a:endParaRPr lang="en-US" altLang="en-US">
                  <a:solidFill>
                    <a:srgbClr val="000000"/>
                  </a:solidFill>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06027" y="718689"/>
                <a:ext cx="11345662" cy="5677452"/>
              </a:xfrm>
              <a:prstGeom prst="rect">
                <a:avLst/>
              </a:prstGeom>
              <a:blipFill>
                <a:blip r:embed="rId3"/>
                <a:stretch>
                  <a:fillRect l="-107"/>
                </a:stretch>
              </a:blipFill>
            </p:spPr>
            <p:txBody>
              <a:bodyPr/>
              <a:lstStyle/>
              <a:p>
                <a:r>
                  <a:rPr lang="en-US">
                    <a:noFill/>
                  </a:rPr>
                  <a:t> </a:t>
                </a:r>
              </a:p>
            </p:txBody>
          </p:sp>
        </mc:Fallback>
      </mc:AlternateContent>
      <p:sp>
        <p:nvSpPr>
          <p:cNvPr id="67" name="Title 1"/>
          <p:cNvSpPr txBox="1">
            <a:spLocks/>
          </p:cNvSpPr>
          <p:nvPr/>
        </p:nvSpPr>
        <p:spPr>
          <a:xfrm>
            <a:off x="3384425" y="1"/>
            <a:ext cx="5516937"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Series Resonance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1458" y="773605"/>
            <a:ext cx="3211246" cy="2745710"/>
          </a:xfrm>
          <a:prstGeom prst="rect">
            <a:avLst/>
          </a:prstGeom>
        </p:spPr>
      </p:pic>
    </p:spTree>
    <p:extLst>
      <p:ext uri="{BB962C8B-B14F-4D97-AF65-F5344CB8AC3E}">
        <p14:creationId xmlns:p14="http://schemas.microsoft.com/office/powerpoint/2010/main" val="401031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anim calcmode="lin" valueType="num">
                                      <p:cBhvr additive="base">
                                        <p:cTn id="2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90617" y="619630"/>
                <a:ext cx="11629748" cy="586667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𝐈</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e>
                      </m:d>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tLang="en-US">
                              <a:solidFill>
                                <a:srgbClr val="000000"/>
                              </a:solidFill>
                              <a:latin typeface="Cambria Math" panose="02040503050406030204" pitchFamily="18" charset="0"/>
                              <a:cs typeface="Arial" panose="020B0604020202020204" pitchFamily="34" charset="0"/>
                            </a:rPr>
                            <m:t>R</m:t>
                          </m:r>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jωC</m:t>
                              </m:r>
                            </m:den>
                          </m:f>
                        </m:den>
                      </m:f>
                      <m:r>
                        <a:rPr lang="en-US">
                          <a:latin typeface="Cambria Math" panose="02040503050406030204" pitchFamily="18" charset="0"/>
                        </a:rPr>
                        <m:t>. </m:t>
                      </m:r>
                    </m:oMath>
                  </m:oMathPara>
                </a14:m>
                <a:endParaRPr lang="en-US">
                  <a:latin typeface="Cambria Math" panose="02040503050406030204" pitchFamily="18" charset="0"/>
                </a:endParaRPr>
              </a:p>
              <a:p>
                <a:pPr marL="285750" indent="-285750">
                  <a:spcAft>
                    <a:spcPts val="0"/>
                  </a:spcAft>
                  <a:buFont typeface="Arial" panose="020B0604020202020204" pitchFamily="34" charset="0"/>
                  <a:buChar char="•"/>
                </a:pP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𝐈</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e>
                    </m:d>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maximum</m:t>
                    </m:r>
                    <m:r>
                      <a:rPr lang="en-US">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equal</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i="0">
                                <a:latin typeface="Cambria Math" panose="02040503050406030204" pitchFamily="18" charset="0"/>
                              </a:rPr>
                              <m:t>m</m:t>
                            </m:r>
                          </m:sub>
                        </m:sSub>
                      </m:num>
                      <m:den>
                        <m:r>
                          <m:rPr>
                            <m:sty m:val="p"/>
                          </m:rPr>
                          <a:rPr lang="en-US" b="0" i="0" smtClean="0">
                            <a:latin typeface="Cambria Math" panose="02040503050406030204" pitchFamily="18" charset="0"/>
                          </a:rPr>
                          <m:t>R</m:t>
                        </m:r>
                      </m:den>
                    </m:f>
                    <m:r>
                      <a:rPr lang="en-US" b="0" i="1" smtClean="0">
                        <a:latin typeface="Cambria Math" panose="02040503050406030204" pitchFamily="18" charset="0"/>
                      </a:rPr>
                      <m:t> </m:t>
                    </m:r>
                    <m:r>
                      <m:rPr>
                        <m:sty m:val="p"/>
                      </m:rPr>
                      <a:rPr lang="en-US">
                        <a:latin typeface="Cambria Math" panose="02040503050406030204" pitchFamily="18" charset="0"/>
                      </a:rPr>
                      <m:t>at</m:t>
                    </m:r>
                    <m:r>
                      <a:rPr lang="en-US">
                        <a:latin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altLang="en-US" b="0" i="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200"/>
                  </a:spcAft>
                </a:pPr>
                <a14:m>
                  <m:oMath xmlns:m="http://schemas.openxmlformats.org/officeDocument/2006/math">
                    <m:r>
                      <m:rPr>
                        <m:sty m:val="p"/>
                      </m:r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w</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hile</m:t>
                    </m:r>
                  </m:oMath>
                </a14:m>
                <a:r>
                  <a:rPr lang="en-US"/>
                  <a:t> </a:t>
                </a: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rPr>
                            </m:ctrlPr>
                          </m:sSubPr>
                          <m:e>
                            <m:r>
                              <a:rPr lang="en-US" b="1" i="0" smtClean="0">
                                <a:latin typeface="Cambria Math" panose="02040503050406030204" pitchFamily="18" charset="0"/>
                              </a:rPr>
                              <m:t>𝐕</m:t>
                            </m:r>
                          </m:e>
                          <m:sub>
                            <m:r>
                              <a:rPr lang="en-US" b="1" i="0" smtClean="0">
                                <a:latin typeface="Cambria Math" panose="02040503050406030204" pitchFamily="18" charset="0"/>
                              </a:rPr>
                              <m:t>𝐑</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r>
                      <a:rPr lang="en-US" b="0" i="1" smtClean="0">
                        <a:latin typeface="Cambria Math" panose="02040503050406030204" pitchFamily="18" charset="0"/>
                      </a:rPr>
                      <m:t>.</m:t>
                    </m:r>
                  </m:oMath>
                </a14:m>
                <a:endParaRPr lang="en-US"/>
              </a:p>
              <a:p>
                <a:pPr>
                  <a:spcAft>
                    <a:spcPts val="12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P</m:t>
                          </m:r>
                        </m:e>
                        <m:sub>
                          <m:r>
                            <m:rPr>
                              <m:sty m:val="p"/>
                            </m:rPr>
                            <a:rPr lang="en-US" sz="1600">
                              <a:latin typeface="Cambria Math" panose="02040503050406030204" pitchFamily="18" charset="0"/>
                            </a:rPr>
                            <m:t>max</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den>
                      </m:f>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m</m:t>
                          </m:r>
                        </m:sub>
                      </m:sSub>
                      <m:sSub>
                        <m:sSubPr>
                          <m:ctrlPr>
                            <a:rPr lang="en-US" sz="1600" i="1">
                              <a:latin typeface="Cambria Math" panose="02040503050406030204" pitchFamily="18" charset="0"/>
                            </a:rPr>
                          </m:ctrlPr>
                        </m:sSubPr>
                        <m:e>
                          <m:r>
                            <m:rPr>
                              <m:sty m:val="p"/>
                            </m:rPr>
                            <a:rPr lang="en-US" sz="1600">
                              <a:latin typeface="Cambria Math" panose="02040503050406030204" pitchFamily="18" charset="0"/>
                            </a:rPr>
                            <m:t>I</m:t>
                          </m:r>
                        </m:e>
                        <m:sub>
                          <m:r>
                            <m:rPr>
                              <m:sty m:val="p"/>
                            </m:rPr>
                            <a:rPr lang="en-US" sz="1600">
                              <a:latin typeface="Cambria Math" panose="02040503050406030204" pitchFamily="18" charset="0"/>
                            </a:rPr>
                            <m:t>m</m:t>
                          </m:r>
                        </m:sub>
                      </m:sSub>
                      <m:r>
                        <m:rPr>
                          <m:sty m:val="p"/>
                        </m:rPr>
                        <a:rPr lang="en-US" sz="1600">
                          <a:latin typeface="Cambria Math" panose="02040503050406030204" pitchFamily="18" charset="0"/>
                        </a:rPr>
                        <m:t>cos</m:t>
                      </m:r>
                      <m:d>
                        <m:dPr>
                          <m:ctrlPr>
                            <a:rPr lang="en-US" sz="1600" i="1">
                              <a:latin typeface="Cambria Math" panose="02040503050406030204" pitchFamily="18" charset="0"/>
                            </a:rPr>
                          </m:ctrlPr>
                        </m:dPr>
                        <m:e>
                          <m:r>
                            <a:rPr lang="en-US" sz="1600">
                              <a:latin typeface="Cambria Math" panose="02040503050406030204" pitchFamily="18" charset="0"/>
                            </a:rPr>
                            <m:t>0</m:t>
                          </m:r>
                        </m:e>
                      </m:d>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den>
                      </m:f>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m</m:t>
                                      </m:r>
                                    </m:sub>
                                  </m:sSub>
                                </m:e>
                              </m:d>
                            </m:e>
                            <m:sup>
                              <m:r>
                                <a:rPr lang="en-US" sz="1600">
                                  <a:latin typeface="Cambria Math" panose="02040503050406030204" pitchFamily="18" charset="0"/>
                                </a:rPr>
                                <m:t>2</m:t>
                              </m:r>
                            </m:sup>
                          </m:sSup>
                        </m:num>
                        <m:den>
                          <m:r>
                            <m:rPr>
                              <m:sty m:val="p"/>
                            </m:rPr>
                            <a:rPr lang="en-US" sz="1600">
                              <a:latin typeface="Cambria Math" panose="02040503050406030204" pitchFamily="18" charset="0"/>
                            </a:rPr>
                            <m:t>R</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m</m:t>
                                      </m:r>
                                    </m:sub>
                                  </m:sSub>
                                </m:num>
                                <m:den>
                                  <m:r>
                                    <m:rPr>
                                      <m:sty m:val="p"/>
                                    </m:rPr>
                                    <a:rPr lang="en-US" sz="1600">
                                      <a:latin typeface="Cambria Math" panose="02040503050406030204" pitchFamily="18" charset="0"/>
                                    </a:rPr>
                                    <m:t>R</m:t>
                                  </m:r>
                                </m:den>
                              </m:f>
                            </m:e>
                          </m:d>
                        </m:e>
                        <m:sup>
                          <m:r>
                            <a:rPr lang="en-US" sz="1600" i="1">
                              <a:latin typeface="Cambria Math" panose="02040503050406030204" pitchFamily="18" charset="0"/>
                            </a:rPr>
                            <m:t>2</m:t>
                          </m:r>
                        </m:sup>
                      </m:sSup>
                      <m:r>
                        <m:rPr>
                          <m:sty m:val="p"/>
                        </m:rPr>
                        <a:rPr lang="en-US" sz="1600">
                          <a:latin typeface="Cambria Math" panose="02040503050406030204" pitchFamily="18" charset="0"/>
                        </a:rPr>
                        <m:t>R</m:t>
                      </m:r>
                      <m:r>
                        <a:rPr lang="en-US" sz="1600">
                          <a:latin typeface="Cambria Math" panose="02040503050406030204" pitchFamily="18" charset="0"/>
                        </a:rPr>
                        <m:t> </m:t>
                      </m:r>
                      <m:r>
                        <m:rPr>
                          <m:sty m:val="p"/>
                        </m:rPr>
                        <a:rPr lang="en-US" sz="1600">
                          <a:latin typeface="Cambria Math" panose="02040503050406030204" pitchFamily="18" charset="0"/>
                        </a:rPr>
                        <m:t>at</m:t>
                      </m:r>
                      <m:r>
                        <a:rPr lang="en-US" sz="1600">
                          <a:latin typeface="Cambria Math" panose="02040503050406030204" pitchFamily="18" charset="0"/>
                        </a:rPr>
                        <m:t> </m:t>
                      </m:r>
                      <m:sSub>
                        <m:sSub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sz="1600">
                          <a:latin typeface="Cambria Math" panose="02040503050406030204" pitchFamily="18" charset="0"/>
                        </a:rPr>
                        <m:t>.</m:t>
                      </m:r>
                    </m:oMath>
                  </m:oMathPara>
                </a14:m>
                <a:endParaRPr lang="en-US" sz="1600"/>
              </a:p>
              <a:p>
                <a:pPr marL="285750" indent="-285750">
                  <a:spcAft>
                    <a:spcPts val="1200"/>
                  </a:spcAft>
                  <a:buFont typeface="Arial" panose="020B0604020202020204" pitchFamily="34" charset="0"/>
                  <a:buChar char="•"/>
                </a:pPr>
                <a:r>
                  <a:rPr lang="en-US"/>
                  <a:t>Half-Power Level: </a:t>
                </a:r>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e>
                        </m:d>
                      </m:e>
                      <m:sup>
                        <m:r>
                          <a:rPr lang="en-US" i="1">
                            <a:latin typeface="Cambria Math" panose="02040503050406030204" pitchFamily="18" charset="0"/>
                          </a:rPr>
                          <m:t>2</m:t>
                        </m:r>
                      </m:sup>
                    </m:sSup>
                    <m:r>
                      <m:rPr>
                        <m:sty m:val="p"/>
                      </m:rPr>
                      <a:rPr lang="en-US">
                        <a:latin typeface="Cambria Math" panose="02040503050406030204" pitchFamily="18" charset="0"/>
                      </a:rPr>
                      <m:t>R</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r>
                                  <m:rPr>
                                    <m:sty m:val="p"/>
                                  </m:rPr>
                                  <a:rPr lang="en-US">
                                    <a:latin typeface="Cambria Math" panose="02040503050406030204" pitchFamily="18" charset="0"/>
                                  </a:rPr>
                                  <m:t>R</m:t>
                                </m:r>
                              </m:den>
                            </m:f>
                          </m:e>
                        </m:d>
                      </m:e>
                      <m:sup>
                        <m:r>
                          <a:rPr lang="en-US" i="1">
                            <a:latin typeface="Cambria Math" panose="02040503050406030204" pitchFamily="18" charset="0"/>
                          </a:rPr>
                          <m:t>2</m:t>
                        </m:r>
                      </m:sup>
                    </m:sSup>
                    <m:r>
                      <m:rPr>
                        <m:sty m:val="p"/>
                      </m:rPr>
                      <a:rPr lang="en-US">
                        <a:latin typeface="Cambria Math" panose="02040503050406030204" pitchFamily="18" charset="0"/>
                      </a:rPr>
                      <m:t>R</m:t>
                    </m:r>
                    <m:r>
                      <a:rPr lang="en-US" i="1">
                        <a:latin typeface="Cambria Math" panose="02040503050406030204" pitchFamily="18" charset="0"/>
                      </a:rPr>
                      <m:t>.</m:t>
                    </m:r>
                  </m:oMath>
                </a14:m>
                <a:endParaRPr lang="en-US">
                  <a:latin typeface="Cambria Math" panose="02040503050406030204" pitchFamily="18" charset="0"/>
                </a:endParaRPr>
              </a:p>
              <a:p>
                <a:pPr marL="285750" indent="-285750">
                  <a:spcAft>
                    <a:spcPts val="1800"/>
                  </a:spcAft>
                  <a:buFont typeface="Arial" panose="020B0604020202020204" pitchFamily="34" charset="0"/>
                  <a:buChar char="•"/>
                </a:pPr>
                <a:r>
                  <a:rPr lang="en-US">
                    <a:latin typeface="Cambria Math" panose="02040503050406030204" pitchFamily="18" charset="0"/>
                  </a:rPr>
                  <a:t>Current </a:t>
                </a:r>
                <a:r>
                  <a:rPr lang="en-US" b="1">
                    <a:latin typeface="Cambria Math" panose="02040503050406030204" pitchFamily="18" charset="0"/>
                  </a:rPr>
                  <a:t>I</a:t>
                </a:r>
                <a:r>
                  <a:rPr lang="en-US" b="1" baseline="-25000">
                    <a:latin typeface="Cambria Math" panose="02040503050406030204" pitchFamily="18" charset="0"/>
                  </a:rPr>
                  <a:t>s</a:t>
                </a:r>
                <a:r>
                  <a:rPr lang="en-US">
                    <a:latin typeface="Cambria Math" panose="02040503050406030204" pitchFamily="18" charset="0"/>
                  </a:rPr>
                  <a:t> decreases in magnitude by </a:t>
                </a:r>
                <a14:m>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r>
                          <a:rPr lang="en-US" b="0" i="1" smtClean="0">
                            <a:latin typeface="Cambria Math" panose="02040503050406030204" pitchFamily="18" charset="0"/>
                          </a:rPr>
                          <m:t>=0.707</m:t>
                        </m:r>
                      </m:den>
                    </m:f>
                  </m:oMath>
                </a14:m>
                <a:r>
                  <a:rPr lang="en-US">
                    <a:latin typeface="Cambria Math" panose="02040503050406030204" pitchFamily="18" charset="0"/>
                  </a:rPr>
                  <a:t> at half-power level.</a:t>
                </a:r>
              </a:p>
              <a:p>
                <a:pPr marL="285750" indent="-285750">
                  <a:spcAft>
                    <a:spcPts val="1800"/>
                  </a:spcAft>
                  <a:buFont typeface="Arial" panose="020B0604020202020204" pitchFamily="34" charset="0"/>
                  <a:buChar char="•"/>
                </a:pPr>
                <a:r>
                  <a:rPr lang="en-US">
                    <a:latin typeface="Cambria Math" panose="02040503050406030204" pitchFamily="18" charset="0"/>
                  </a:rPr>
                  <a:t>Impedance </a:t>
                </a:r>
                <a14:m>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ωC</m:t>
                            </m:r>
                          </m:den>
                        </m:f>
                      </m:e>
                    </m:d>
                  </m:oMath>
                </a14:m>
                <a:r>
                  <a:rPr lang="en-US">
                    <a:latin typeface="Cambria Math" panose="02040503050406030204" pitchFamily="18" charset="0"/>
                  </a:rPr>
                  <a:t> has magnitude equal to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m:rPr>
                        <m:sty m:val="p"/>
                      </m:rPr>
                      <a:rPr lang="en-US">
                        <a:latin typeface="Cambria Math" panose="02040503050406030204" pitchFamily="18" charset="0"/>
                      </a:rPr>
                      <m:t>R</m:t>
                    </m:r>
                  </m:oMath>
                </a14:m>
                <a:r>
                  <a:rPr lang="en-US">
                    <a:latin typeface="Cambria Math" panose="02040503050406030204" pitchFamily="18" charset="0"/>
                  </a:rPr>
                  <a:t> at the half-power level.  </a:t>
                </a:r>
              </a:p>
              <a:p>
                <a:pPr marL="285750" indent="-285750">
                  <a:spcAft>
                    <a:spcPts val="1200"/>
                  </a:spcAft>
                  <a:buFont typeface="Arial" panose="020B0604020202020204" pitchFamily="34" charset="0"/>
                  <a:buChar char="•"/>
                </a:pPr>
                <a14:m>
                  <m:oMath xmlns:m="http://schemas.openxmlformats.org/officeDocument/2006/math">
                    <m:d>
                      <m:dPr>
                        <m:begChr m:val="|"/>
                        <m:endChr m:val="|"/>
                        <m:ctrlPr>
                          <a:rPr lang="en-US" altLang="en-US" b="1" i="1">
                            <a:solidFill>
                              <a:srgbClr val="000000"/>
                            </a:solidFill>
                            <a:latin typeface="Cambria Math" panose="02040503050406030204" pitchFamily="18" charset="0"/>
                            <a:cs typeface="Arial" panose="020B0604020202020204" pitchFamily="34" charset="0"/>
                          </a:rPr>
                        </m:ctrlPr>
                      </m:dPr>
                      <m:e>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𝐞𝐪</m:t>
                            </m:r>
                          </m:sub>
                        </m:sSub>
                      </m:e>
                    </m:d>
                    <m:r>
                      <a:rPr lang="en-US" altLang="en-US" i="1">
                        <a:solidFill>
                          <a:srgbClr val="000000"/>
                        </a:solidFill>
                        <a:latin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cs typeface="Arial" panose="020B0604020202020204" pitchFamily="34" charset="0"/>
                              </a:rPr>
                              <m:t>R</m:t>
                            </m:r>
                          </m:e>
                          <m:sup>
                            <m:r>
                              <a:rPr lang="en-US" altLang="en-US" i="1">
                                <a:solidFill>
                                  <a:srgbClr val="000000"/>
                                </a:solidFill>
                                <a:latin typeface="Cambria Math" panose="02040503050406030204" pitchFamily="18" charset="0"/>
                                <a:cs typeface="Arial" panose="020B0604020202020204" pitchFamily="34" charset="0"/>
                              </a:rPr>
                              <m:t>2</m:t>
                            </m:r>
                          </m:sup>
                        </m:sSup>
                        <m:r>
                          <a:rPr lang="en-US" altLang="en-US" i="1">
                            <a:solidFill>
                              <a:srgbClr val="000000"/>
                            </a:solidFill>
                            <a:latin typeface="Cambria Math" panose="02040503050406030204" pitchFamily="18" charset="0"/>
                            <a:cs typeface="Arial" panose="020B0604020202020204" pitchFamily="34" charset="0"/>
                          </a:rPr>
                          <m:t>+</m:t>
                        </m:r>
                        <m:sSup>
                          <m:sSupPr>
                            <m:ctrlPr>
                              <a:rPr lang="en-US" altLang="en-US" i="1">
                                <a:solidFill>
                                  <a:srgbClr val="000000"/>
                                </a:solidFill>
                                <a:latin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ωC</m:t>
                                    </m:r>
                                  </m:den>
                                </m:f>
                              </m:e>
                            </m:d>
                          </m:e>
                          <m:sup>
                            <m:r>
                              <a:rPr lang="en-US" altLang="en-US" i="1">
                                <a:solidFill>
                                  <a:srgbClr val="000000"/>
                                </a:solidFill>
                                <a:latin typeface="Cambria Math" panose="02040503050406030204" pitchFamily="18" charset="0"/>
                                <a:cs typeface="Arial" panose="020B0604020202020204" pitchFamily="34" charset="0"/>
                              </a:rPr>
                              <m:t>2</m:t>
                            </m:r>
                          </m:sup>
                        </m:sSup>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Set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ad>
                      <m:radPr>
                        <m:degHide m:val="on"/>
                        <m:ctrlPr>
                          <a:rPr lang="en-US" altLang="en-US" i="1">
                            <a:solidFill>
                              <a:srgbClr val="000000"/>
                            </a:solidFill>
                            <a:latin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cs typeface="Arial" panose="020B0604020202020204" pitchFamily="34" charset="0"/>
                              </a:rPr>
                              <m:t>R</m:t>
                            </m:r>
                          </m:e>
                          <m:sup>
                            <m:r>
                              <a:rPr lang="en-US" altLang="en-US" i="1">
                                <a:solidFill>
                                  <a:srgbClr val="000000"/>
                                </a:solidFill>
                                <a:latin typeface="Cambria Math" panose="02040503050406030204" pitchFamily="18" charset="0"/>
                                <a:cs typeface="Arial" panose="020B0604020202020204" pitchFamily="34" charset="0"/>
                              </a:rPr>
                              <m:t>2</m:t>
                            </m:r>
                          </m:sup>
                        </m:sSup>
                        <m:r>
                          <a:rPr lang="en-US" altLang="en-US" i="1">
                            <a:solidFill>
                              <a:srgbClr val="000000"/>
                            </a:solidFill>
                            <a:latin typeface="Cambria Math" panose="02040503050406030204" pitchFamily="18" charset="0"/>
                            <a:cs typeface="Arial" panose="020B0604020202020204" pitchFamily="34" charset="0"/>
                          </a:rPr>
                          <m:t>+</m:t>
                        </m:r>
                        <m:sSup>
                          <m:sSupPr>
                            <m:ctrlPr>
                              <a:rPr lang="en-US" altLang="en-US" i="1">
                                <a:solidFill>
                                  <a:srgbClr val="000000"/>
                                </a:solidFill>
                                <a:latin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ωL</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ωC</m:t>
                                    </m:r>
                                  </m:den>
                                </m:f>
                              </m:e>
                            </m:d>
                          </m:e>
                          <m:sup>
                            <m:r>
                              <a:rPr lang="en-US" altLang="en-US" i="1">
                                <a:solidFill>
                                  <a:srgbClr val="000000"/>
                                </a:solidFill>
                                <a:latin typeface="Cambria Math" panose="02040503050406030204" pitchFamily="18" charset="0"/>
                                <a:cs typeface="Arial" panose="020B0604020202020204" pitchFamily="34" charset="0"/>
                              </a:rPr>
                              <m:t>2</m:t>
                            </m:r>
                          </m:sup>
                        </m:sSup>
                      </m:e>
                    </m:rad>
                    <m:r>
                      <a:rPr lang="en-US" altLang="en-US" b="0" i="1" smtClean="0">
                        <a:solidFill>
                          <a:srgbClr val="000000"/>
                        </a:solidFill>
                        <a:latin typeface="Cambria Math" panose="02040503050406030204" pitchFamily="18" charset="0"/>
                        <a:cs typeface="Arial" panose="020B0604020202020204" pitchFamily="34"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m:rPr>
                        <m:sty m:val="p"/>
                      </m:rPr>
                      <a:rPr lang="en-US">
                        <a:latin typeface="Cambria Math" panose="02040503050406030204" pitchFamily="18" charset="0"/>
                      </a:rPr>
                      <m:t>R</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solve</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ω</m:t>
                    </m:r>
                  </m:oMath>
                </a14:m>
                <a:r>
                  <a:rPr lang="en-US" altLang="en-US">
                    <a:solidFill>
                      <a:srgbClr val="000000"/>
                    </a:solidFill>
                    <a:cs typeface="Arial" panose="020B0604020202020204" pitchFamily="34" charset="0"/>
                  </a:rPr>
                  <a:t>.</a:t>
                </a:r>
                <a:endParaRPr lang="en-US" altLang="en-US">
                  <a:latin typeface="Cambria Math" panose="02040503050406030204" pitchFamily="18"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rPr>
                            <m:t>1</m:t>
                          </m:r>
                        </m:sub>
                      </m:sSub>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ea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en-US">
                  <a:solidFill>
                    <a:srgbClr val="000000"/>
                  </a:solidFill>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90617" y="619630"/>
                <a:ext cx="11629748" cy="5866671"/>
              </a:xfrm>
              <a:prstGeom prst="rect">
                <a:avLst/>
              </a:prstGeom>
              <a:blipFill>
                <a:blip r:embed="rId3"/>
                <a:stretch>
                  <a:fillRect l="-104"/>
                </a:stretch>
              </a:blipFill>
            </p:spPr>
            <p:txBody>
              <a:bodyPr/>
              <a:lstStyle/>
              <a:p>
                <a:r>
                  <a:rPr lang="en-US">
                    <a:noFill/>
                  </a:rPr>
                  <a:t> </a:t>
                </a:r>
              </a:p>
            </p:txBody>
          </p:sp>
        </mc:Fallback>
      </mc:AlternateContent>
      <p:sp>
        <p:nvSpPr>
          <p:cNvPr id="67" name="Title 1"/>
          <p:cNvSpPr txBox="1">
            <a:spLocks/>
          </p:cNvSpPr>
          <p:nvPr/>
        </p:nvSpPr>
        <p:spPr>
          <a:xfrm>
            <a:off x="3110104" y="-22860"/>
            <a:ext cx="6216776"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Series Resonance (Continued)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440" y="683290"/>
            <a:ext cx="3211246" cy="2745710"/>
          </a:xfrm>
          <a:prstGeom prst="rect">
            <a:avLst/>
          </a:prstGeom>
        </p:spPr>
      </p:pic>
      <p:cxnSp>
        <p:nvCxnSpPr>
          <p:cNvPr id="3" name="Straight Arrow Connector 2">
            <a:extLst>
              <a:ext uri="{FF2B5EF4-FFF2-40B4-BE49-F238E27FC236}">
                <a16:creationId xmlns:a16="http://schemas.microsoft.com/office/drawing/2014/main" id="{13CC8067-3A02-487F-8F35-129875EFA741}"/>
              </a:ext>
            </a:extLst>
          </p:cNvPr>
          <p:cNvCxnSpPr>
            <a:cxnSpLocks/>
          </p:cNvCxnSpPr>
          <p:nvPr/>
        </p:nvCxnSpPr>
        <p:spPr>
          <a:xfrm>
            <a:off x="4989250" y="3835153"/>
            <a:ext cx="761289" cy="30911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7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 calcmode="lin" valueType="num">
                                      <p:cBhvr additive="base">
                                        <p:cTn id="2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 calcmode="lin" valueType="num">
                                      <p:cBhvr additive="base">
                                        <p:cTn id="3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08373" y="582860"/>
                <a:ext cx="11647503" cy="6219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r>
                  <a:rPr lang="en-US">
                    <a:latin typeface="Cambria Math" panose="02040503050406030204" pitchFamily="18" charset="0"/>
                  </a:rPr>
                  <a:t>		</a:t>
                </a:r>
                <a:r>
                  <a:rPr lang="en-US" b="1">
                    <a:latin typeface="Cambria Math" panose="02040503050406030204" pitchFamily="18" charset="0"/>
                  </a:rPr>
                  <a:t>3 dB Frequencies:  </a:t>
                </a:r>
              </a:p>
              <a:p>
                <a:pPr marL="285750" indent="-285750">
                  <a:buFont typeface="Arial" panose="020B0604020202020204" pitchFamily="34" charset="0"/>
                  <a:buChar char="•"/>
                </a:pPr>
                <a:r>
                  <a:rPr lang="en-US">
                    <a:latin typeface="Cambria Math" panose="02040503050406030204" pitchFamily="18" charset="0"/>
                  </a:rPr>
                  <a:t>Current </a:t>
                </a:r>
                <a:r>
                  <a:rPr lang="en-US" b="1">
                    <a:latin typeface="Cambria Math" panose="02040503050406030204" pitchFamily="18" charset="0"/>
                  </a:rPr>
                  <a:t>I</a:t>
                </a:r>
                <a:r>
                  <a:rPr lang="en-US" b="1" baseline="-25000">
                    <a:latin typeface="Cambria Math" panose="02040503050406030204" pitchFamily="18" charset="0"/>
                  </a:rPr>
                  <a:t>s</a:t>
                </a:r>
                <a:r>
                  <a:rPr lang="en-US">
                    <a:latin typeface="Cambria Math" panose="02040503050406030204" pitchFamily="18" charset="0"/>
                  </a:rPr>
                  <a:t> decreases in magnitude by </a:t>
                </a:r>
                <a14:m>
                  <m:oMath xmlns:m="http://schemas.openxmlformats.org/officeDocument/2006/math">
                    <m:f>
                      <m:fPr>
                        <m:type m:val="lin"/>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=0.707</m:t>
                        </m:r>
                      </m:den>
                    </m:f>
                  </m:oMath>
                </a14:m>
                <a:r>
                  <a:rPr lang="en-US">
                    <a:latin typeface="Cambria Math" panose="02040503050406030204" pitchFamily="18" charset="0"/>
                  </a:rPr>
                  <a:t> </a:t>
                </a:r>
              </a:p>
              <a:p>
                <a:r>
                  <a:rPr lang="en-US">
                    <a:latin typeface="Cambria Math" panose="02040503050406030204" pitchFamily="18" charset="0"/>
                  </a:rPr>
                  <a:t>at half-power level.</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rPr>
                      <m:t>  </m:t>
                    </m:r>
                    <m:r>
                      <a:rPr lang="en-US">
                        <a:solidFill>
                          <a:srgbClr val="000000"/>
                        </a:solidFill>
                        <a:latin typeface="Cambria Math" panose="02040503050406030204" pitchFamily="18" charset="0"/>
                        <a:ea typeface="Cambria Math" panose="02040503050406030204" pitchFamily="18" charset="0"/>
                      </a:rPr>
                      <m:t>20</m:t>
                    </m:r>
                    <m:func>
                      <m:funcPr>
                        <m:ctrlPr>
                          <a:rPr lang="en-US" i="1">
                            <a:solidFill>
                              <a:srgbClr val="000000"/>
                            </a:solidFill>
                            <a:latin typeface="Cambria Math" panose="02040503050406030204" pitchFamily="18" charset="0"/>
                            <a:ea typeface="Cambria Math" panose="02040503050406030204" pitchFamily="18" charset="0"/>
                          </a:rPr>
                        </m:ctrlPr>
                      </m:funcPr>
                      <m:fNa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log</m:t>
                            </m:r>
                          </m:e>
                          <m:sub>
                            <m:r>
                              <a:rPr lang="en-US" i="1">
                                <a:solidFill>
                                  <a:srgbClr val="000000"/>
                                </a:solidFill>
                                <a:latin typeface="Cambria Math" panose="02040503050406030204" pitchFamily="18" charset="0"/>
                                <a:ea typeface="Cambria Math" panose="02040503050406030204" pitchFamily="18" charset="0"/>
                              </a:rPr>
                              <m:t>10</m:t>
                            </m:r>
                          </m:sub>
                        </m:sSub>
                      </m:fName>
                      <m:e>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0.707</m:t>
                            </m:r>
                          </m:e>
                        </m:d>
                        <m:r>
                          <a:rPr lang="en-US" i="1">
                            <a:solidFill>
                              <a:srgbClr val="000000"/>
                            </a:solidFill>
                            <a:latin typeface="Cambria Math" panose="02040503050406030204" pitchFamily="18" charset="0"/>
                            <a:ea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.01</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dB</m:t>
                        </m:r>
                        <m:r>
                          <a:rPr lang="en-US" i="1">
                            <a:solidFill>
                              <a:srgbClr val="000000"/>
                            </a:solidFill>
                            <a:latin typeface="Cambria Math" panose="02040503050406030204" pitchFamily="18" charset="0"/>
                            <a:ea typeface="Cambria Math" panose="02040503050406030204" pitchFamily="18" charset="0"/>
                          </a:rPr>
                          <m:t>.</m:t>
                        </m:r>
                      </m:e>
                    </m:func>
                    <m:r>
                      <a:rPr lang="en-US">
                        <a:solidFill>
                          <a:srgbClr val="000000"/>
                        </a:solidFill>
                        <a:latin typeface="Cambria Math" panose="02040503050406030204" pitchFamily="18" charset="0"/>
                        <a:ea typeface="Cambria Math" panose="02040503050406030204" pitchFamily="18" charset="0"/>
                      </a:rPr>
                      <m:t> </m:t>
                    </m:r>
                  </m:oMath>
                </a14:m>
                <a:endParaRPr lang="en-US">
                  <a:solidFill>
                    <a:srgbClr val="000000"/>
                  </a:solidFill>
                  <a:latin typeface="Cambria Math" panose="02040503050406030204" pitchFamily="18" charset="0"/>
                  <a:ea typeface="Cambria Math" panose="02040503050406030204" pitchFamily="18" charset="0"/>
                </a:endParaRPr>
              </a:p>
              <a:p>
                <a:r>
                  <a:rPr lang="en-US">
                    <a:solidFill>
                      <a:srgbClr val="000000"/>
                    </a:solidFill>
                    <a:latin typeface="Cambria Math" panose="02040503050406030204" pitchFamily="18" charset="0"/>
                    <a:ea typeface="Cambria Math" panose="02040503050406030204" pitchFamily="18" charset="0"/>
                  </a:rPr>
                  <a:t>Hence, half-power levels also corresponds to -3.01 dB </a:t>
                </a:r>
              </a:p>
              <a:p>
                <a:pPr>
                  <a:spcAft>
                    <a:spcPts val="1800"/>
                  </a:spcAft>
                </a:pPr>
                <a:r>
                  <a:rPr lang="en-US">
                    <a:solidFill>
                      <a:srgbClr val="000000"/>
                    </a:solidFill>
                    <a:latin typeface="Cambria Math" panose="02040503050406030204" pitchFamily="18" charset="0"/>
                    <a:ea typeface="Cambria Math" panose="02040503050406030204" pitchFamily="18" charset="0"/>
                  </a:rPr>
                  <a:t>decrease in current from maximum value.</a:t>
                </a:r>
              </a:p>
              <a:p>
                <a:pPr>
                  <a:spcAft>
                    <a:spcPts val="18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ω</m:t>
                          </m:r>
                        </m:e>
                        <m:sub>
                          <m:r>
                            <a:rPr lang="en-US" sz="1600">
                              <a:latin typeface="Cambria Math" panose="02040503050406030204" pitchFamily="18" charset="0"/>
                            </a:rPr>
                            <m:t>1</m:t>
                          </m:r>
                        </m:sub>
                      </m:sSub>
                      <m:r>
                        <a:rPr lang="en-US" sz="160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R</m:t>
                          </m:r>
                        </m:num>
                        <m:den>
                          <m:r>
                            <a:rPr lang="en-US" sz="1600">
                              <a:latin typeface="Cambria Math" panose="02040503050406030204" pitchFamily="18" charset="0"/>
                              <a:ea typeface="Cambria Math" panose="02040503050406030204" pitchFamily="18" charset="0"/>
                            </a:rPr>
                            <m:t>2</m:t>
                          </m:r>
                          <m:r>
                            <m:rPr>
                              <m:sty m:val="p"/>
                            </m:rPr>
                            <a:rPr lang="en-US" sz="1600">
                              <a:latin typeface="Cambria Math" panose="02040503050406030204" pitchFamily="18" charset="0"/>
                              <a:ea typeface="Cambria Math" panose="02040503050406030204" pitchFamily="18" charset="0"/>
                            </a:rPr>
                            <m:t>L</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latin typeface="Cambria Math" panose="02040503050406030204" pitchFamily="18" charset="0"/>
                                        </a:rPr>
                                      </m:ctrlPr>
                                    </m:fPr>
                                    <m:num>
                                      <m:r>
                                        <m:rPr>
                                          <m:sty m:val="p"/>
                                        </m:rPr>
                                        <a:rPr lang="en-US" sz="1600">
                                          <a:latin typeface="Cambria Math" panose="02040503050406030204" pitchFamily="18" charset="0"/>
                                        </a:rPr>
                                        <m:t>R</m:t>
                                      </m:r>
                                    </m:num>
                                    <m:den>
                                      <m:r>
                                        <a:rPr lang="en-US" sz="1600">
                                          <a:latin typeface="Cambria Math" panose="02040503050406030204" pitchFamily="18" charset="0"/>
                                          <a:ea typeface="Cambria Math" panose="02040503050406030204" pitchFamily="18" charset="0"/>
                                        </a:rPr>
                                        <m:t>2</m:t>
                                      </m:r>
                                      <m:r>
                                        <m:rPr>
                                          <m:sty m:val="p"/>
                                        </m:rPr>
                                        <a:rPr lang="en-US" sz="1600">
                                          <a:latin typeface="Cambria Math" panose="02040503050406030204" pitchFamily="18" charset="0"/>
                                          <a:ea typeface="Cambria Math" panose="02040503050406030204" pitchFamily="18" charset="0"/>
                                        </a:rPr>
                                        <m:t>L</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ω</m:t>
                              </m:r>
                            </m:e>
                            <m:sub>
                              <m:r>
                                <a:rPr lang="en-US" sz="1600">
                                  <a:latin typeface="Cambria Math" panose="02040503050406030204" pitchFamily="18" charset="0"/>
                                </a:rPr>
                                <m:t>1</m:t>
                              </m:r>
                            </m:sub>
                          </m:sSub>
                        </m:num>
                        <m:den>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den>
                      </m:f>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00">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ω</m:t>
                          </m:r>
                        </m:e>
                        <m:sub>
                          <m:r>
                            <a:rPr lang="en-US" sz="1600">
                              <a:latin typeface="Cambria Math" panose="02040503050406030204" pitchFamily="18" charset="0"/>
                              <a:ea typeface="Cambria Math" panose="02040503050406030204" pitchFamily="18" charset="0"/>
                            </a:rPr>
                            <m:t>2</m:t>
                          </m:r>
                        </m:sub>
                      </m:sSub>
                      <m:r>
                        <a:rPr lang="en-US" sz="160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R</m:t>
                          </m:r>
                        </m:num>
                        <m:den>
                          <m:r>
                            <a:rPr lang="en-US" sz="1600">
                              <a:latin typeface="Cambria Math" panose="02040503050406030204" pitchFamily="18" charset="0"/>
                              <a:ea typeface="Cambria Math" panose="02040503050406030204" pitchFamily="18" charset="0"/>
                            </a:rPr>
                            <m:t>2</m:t>
                          </m:r>
                          <m:r>
                            <m:rPr>
                              <m:sty m:val="p"/>
                            </m:rPr>
                            <a:rPr lang="en-US" sz="1600">
                              <a:latin typeface="Cambria Math" panose="02040503050406030204" pitchFamily="18" charset="0"/>
                              <a:ea typeface="Cambria Math" panose="02040503050406030204" pitchFamily="18" charset="0"/>
                            </a:rPr>
                            <m:t>L</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latin typeface="Cambria Math" panose="02040503050406030204" pitchFamily="18" charset="0"/>
                                        </a:rPr>
                                      </m:ctrlPr>
                                    </m:fPr>
                                    <m:num>
                                      <m:r>
                                        <m:rPr>
                                          <m:sty m:val="p"/>
                                        </m:rPr>
                                        <a:rPr lang="en-US" sz="1600">
                                          <a:latin typeface="Cambria Math" panose="02040503050406030204" pitchFamily="18" charset="0"/>
                                        </a:rPr>
                                        <m:t>R</m:t>
                                      </m:r>
                                    </m:num>
                                    <m:den>
                                      <m:r>
                                        <a:rPr lang="en-US" sz="1600">
                                          <a:latin typeface="Cambria Math" panose="02040503050406030204" pitchFamily="18" charset="0"/>
                                          <a:ea typeface="Cambria Math" panose="02040503050406030204" pitchFamily="18" charset="0"/>
                                        </a:rPr>
                                        <m:t>2</m:t>
                                      </m:r>
                                      <m:r>
                                        <m:rPr>
                                          <m:sty m:val="p"/>
                                        </m:rPr>
                                        <a:rPr lang="en-US" sz="1600">
                                          <a:latin typeface="Cambria Math" panose="02040503050406030204" pitchFamily="18" charset="0"/>
                                          <a:ea typeface="Cambria Math" panose="02040503050406030204" pitchFamily="18" charset="0"/>
                                        </a:rPr>
                                        <m:t>L</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ω</m:t>
                              </m:r>
                            </m:e>
                            <m:sub>
                              <m:r>
                                <a:rPr lang="en-US" sz="1600">
                                  <a:latin typeface="Cambria Math" panose="02040503050406030204" pitchFamily="18" charset="0"/>
                                  <a:ea typeface="Cambria Math" panose="02040503050406030204" pitchFamily="18" charset="0"/>
                                </a:rPr>
                                <m:t>2</m:t>
                              </m:r>
                            </m:sub>
                          </m:sSub>
                        </m:num>
                        <m:den>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den>
                      </m:f>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00">
                  <a:latin typeface="Cambria Math" panose="02040503050406030204" pitchFamily="18" charset="0"/>
                </a:endParaRPr>
              </a:p>
              <a:p>
                <a:pPr>
                  <a:spcAft>
                    <a:spcPts val="1800"/>
                  </a:spcAft>
                </a:pPr>
                <a:r>
                  <a:rPr lang="en-US" b="0" i="0">
                    <a:latin typeface="Cambria Math" panose="02040503050406030204" pitchFamily="18" charset="0"/>
                  </a:rPr>
                  <a:t>For the above circuit:</a:t>
                </a:r>
                <a14:m>
                  <m:oMath xmlns:m="http://schemas.openxmlformats.org/officeDocument/2006/math">
                    <m:r>
                      <a:rPr lang="en-US" b="0" i="0" smtClean="0">
                        <a:latin typeface="Cambria Math" panose="02040503050406030204" pitchFamily="18" charset="0"/>
                      </a:rPr>
                      <m:t> </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oMath>
                </a14:m>
                <a:r>
                  <a:rPr lang="en-US">
                    <a:latin typeface="Cambria Math" panose="02040503050406030204" pitchFamily="18" charset="0"/>
                  </a:rPr>
                  <a:t> = 143. </a:t>
                </a:r>
                <a14:m>
                  <m:oMath xmlns:m="http://schemas.openxmlformats.org/officeDocument/2006/math">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oMath>
                </a14:m>
                <a:r>
                  <a:rPr lang="en-US">
                    <a:latin typeface="Cambria Math" panose="02040503050406030204" pitchFamily="18" charset="0"/>
                  </a:rPr>
                  <a:t>  = 404.  </a:t>
                </a:r>
              </a:p>
              <a:p>
                <a:pPr>
                  <a:spcAft>
                    <a:spcPts val="2400"/>
                  </a:spcAft>
                </a:pP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b="0" i="0">
                    <a:latin typeface="Cambria Math" panose="02040503050406030204" pitchFamily="18" charset="0"/>
                  </a:rPr>
                  <a:t>  261 rad/s.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atin typeface="Cambria Math" panose="02040503050406030204" pitchFamily="18" charset="0"/>
                  </a:rPr>
                  <a:t> 547 rad/s.</a:t>
                </a:r>
              </a:p>
              <a:p>
                <a:pPr marL="285750" indent="-285750">
                  <a:spcAft>
                    <a:spcPts val="1800"/>
                  </a:spcAft>
                  <a:buFont typeface="Arial" panose="020B0604020202020204" pitchFamily="34" charset="0"/>
                  <a:buChar char="•"/>
                </a:pP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and</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a:latin typeface="Cambria Math" panose="02040503050406030204" pitchFamily="18" charset="0"/>
                  </a:rPr>
                  <a:t> are the 3 dB frequencies.</a:t>
                </a:r>
              </a:p>
              <a:p>
                <a:pPr marL="285750" indent="-285750">
                  <a:buFont typeface="Arial" panose="020B0604020202020204" pitchFamily="34" charset="0"/>
                  <a:buChar char="•"/>
                </a:pPr>
                <a:r>
                  <a:rPr lang="en-US">
                    <a:latin typeface="Cambria Math" panose="02040503050406030204" pitchFamily="18" charset="0"/>
                  </a:rPr>
                  <a:t>3 dB (Half-Power) Bandwidth. B =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a:latin typeface="Cambria Math" panose="02040503050406030204" pitchFamily="18" charset="0"/>
                  </a:rPr>
                  <a:t>-</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oMath>
                </a14:m>
                <a:r>
                  <a:rPr lang="en-US">
                    <a:latin typeface="Cambria Math" panose="02040503050406030204" pitchFamily="18" charset="0"/>
                  </a:rPr>
                  <a:t>= 286 rad/s = </a:t>
                </a:r>
                <a14:m>
                  <m:oMath xmlns:m="http://schemas.openxmlformats.org/officeDocument/2006/math">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US" dirty="0">
                            <a:latin typeface="Cambria Math" panose="02040503050406030204" pitchFamily="18" charset="0"/>
                          </a:rPr>
                          <m:t>286 </m:t>
                        </m:r>
                        <m:r>
                          <m:rPr>
                            <m:nor/>
                          </m:rPr>
                          <a:rPr lang="en-US" dirty="0">
                            <a:latin typeface="Cambria Math" panose="02040503050406030204" pitchFamily="18" charset="0"/>
                          </a:rPr>
                          <m:t>rad</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s</m:t>
                        </m:r>
                      </m:num>
                      <m:den>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=45.5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atin typeface="Cambria Math" panose="02040503050406030204" pitchFamily="18" charset="0"/>
                  </a:rPr>
                  <a:t> </a:t>
                </a:r>
                <a:endParaRPr lang="en-US" b="0" i="0">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8373" y="582860"/>
                <a:ext cx="11647503" cy="6219331"/>
              </a:xfrm>
              <a:prstGeom prst="rect">
                <a:avLst/>
              </a:prstGeom>
              <a:blipFill>
                <a:blip r:embed="rId3"/>
                <a:stretch>
                  <a:fillRect l="-260" t="-292"/>
                </a:stretch>
              </a:blipFill>
            </p:spPr>
            <p:txBody>
              <a:bodyPr/>
              <a:lstStyle/>
              <a:p>
                <a:r>
                  <a:rPr lang="en-US">
                    <a:noFill/>
                  </a:rPr>
                  <a:t> </a:t>
                </a:r>
              </a:p>
            </p:txBody>
          </p:sp>
        </mc:Fallback>
      </mc:AlternateContent>
      <p:sp>
        <p:nvSpPr>
          <p:cNvPr id="67" name="Title 1"/>
          <p:cNvSpPr txBox="1">
            <a:spLocks/>
          </p:cNvSpPr>
          <p:nvPr/>
        </p:nvSpPr>
        <p:spPr>
          <a:xfrm>
            <a:off x="3125344" y="-41946"/>
            <a:ext cx="6216776"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Series Resonance (Continued)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962" y="3075461"/>
            <a:ext cx="3574113" cy="3087882"/>
          </a:xfrm>
          <a:prstGeom prst="rect">
            <a:avLst/>
          </a:prstGeom>
        </p:spPr>
      </p:pic>
      <p:pic>
        <p:nvPicPr>
          <p:cNvPr id="7" name="Picture 6">
            <a:extLst>
              <a:ext uri="{FF2B5EF4-FFF2-40B4-BE49-F238E27FC236}">
                <a16:creationId xmlns:a16="http://schemas.microsoft.com/office/drawing/2014/main" id="{E3063277-5157-4E86-868B-CF99E56958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9133" y="660789"/>
            <a:ext cx="2753110" cy="2353990"/>
          </a:xfrm>
          <a:prstGeom prst="rect">
            <a:avLst/>
          </a:prstGeom>
        </p:spPr>
      </p:pic>
    </p:spTree>
    <p:extLst>
      <p:ext uri="{BB962C8B-B14F-4D97-AF65-F5344CB8AC3E}">
        <p14:creationId xmlns:p14="http://schemas.microsoft.com/office/powerpoint/2010/main" val="142112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 calcmode="lin" valueType="num">
                                      <p:cBhvr additive="base">
                                        <p:cTn id="1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 calcmode="lin" valueType="num">
                                      <p:cBhvr additive="base">
                                        <p:cTn id="1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additive="base">
                                        <p:cTn id="1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3692435" y="212815"/>
            <a:ext cx="5858074" cy="40005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4000"/>
              <a:t>Exponents and Logarithms</a:t>
            </a:r>
          </a:p>
        </p:txBody>
      </p:sp>
      <p:sp>
        <p:nvSpPr>
          <p:cNvPr id="26" name="Rectangle 25"/>
          <p:cNvSpPr/>
          <p:nvPr/>
        </p:nvSpPr>
        <p:spPr>
          <a:xfrm>
            <a:off x="443882" y="961183"/>
            <a:ext cx="11123721" cy="56669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92881" indent="-192881">
              <a:spcBef>
                <a:spcPct val="50000"/>
              </a:spcBef>
              <a:buFont typeface="Arial" panose="020B0604020202020204" pitchFamily="34" charset="0"/>
              <a:buChar char="•"/>
            </a:pPr>
            <a:endParaRPr lang="en-US" altLang="en-US" sz="1125" dirty="0">
              <a:solidFill>
                <a:schemeClr val="bg1"/>
              </a:solidFill>
              <a:latin typeface="Cambria Math" panose="02040503050406030204" pitchFamily="18" charset="0"/>
              <a:ea typeface="Cambria Math" panose="02040503050406030204" pitchFamily="18" charset="0"/>
            </a:endParaRPr>
          </a:p>
          <a:p>
            <a:pPr marL="192881" indent="-192881">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 = b</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where a is the argument, b is the base and x is the exponent.</a:t>
            </a:r>
          </a:p>
          <a:p>
            <a:pPr marL="192881" indent="-192881">
              <a:spcBef>
                <a:spcPct val="50000"/>
              </a:spcBef>
              <a:buFont typeface="Arial" panose="020B0604020202020204" pitchFamily="34" charset="0"/>
              <a:buChar char="•"/>
            </a:pPr>
            <a:endPar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192881" indent="-192881">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What b</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corresponds to a?</a:t>
            </a:r>
            <a:endParaRPr lang="en-US" altLang="en-US" dirty="0">
              <a:solidFill>
                <a:schemeClr val="bg1"/>
              </a:solidFill>
              <a:latin typeface="Cambria Math" panose="02040503050406030204" pitchFamily="18" charset="0"/>
              <a:ea typeface="Cambria Math" panose="02040503050406030204" pitchFamily="18" charset="0"/>
            </a:endParaRPr>
          </a:p>
          <a:p>
            <a:pPr marL="192881" indent="-192881">
              <a:spcBef>
                <a:spcPct val="50000"/>
              </a:spcBef>
              <a:buFont typeface="Arial" panose="020B0604020202020204" pitchFamily="34" charset="0"/>
              <a:buChar char="•"/>
            </a:pPr>
            <a:endParaRPr lang="en-US" altLang="en-US" dirty="0">
              <a:solidFill>
                <a:schemeClr val="bg1"/>
              </a:solidFill>
              <a:latin typeface="Cambria Math" panose="02040503050406030204" pitchFamily="18" charset="0"/>
              <a:ea typeface="Cambria Math" panose="02040503050406030204" pitchFamily="18" charset="0"/>
            </a:endParaRPr>
          </a:p>
          <a:p>
            <a:pPr marL="214313" indent="-214313">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x = </a:t>
            </a:r>
            <a:r>
              <a:rPr lang="en-US" altLang="en-US"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log</a:t>
            </a:r>
            <a:r>
              <a:rPr lang="en-US" altLang="en-US" baseline="-25000"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altLang="en-US"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endParaRPr lang="en-US" altLang="en-US" dirty="0">
              <a:solidFill>
                <a:schemeClr val="bg1"/>
              </a:solidFill>
              <a:latin typeface="Cambria Math" panose="02040503050406030204" pitchFamily="18" charset="0"/>
              <a:ea typeface="Cambria Math" panose="02040503050406030204" pitchFamily="18" charset="0"/>
            </a:endParaRPr>
          </a:p>
          <a:p>
            <a:pPr>
              <a:spcBef>
                <a:spcPct val="50000"/>
              </a:spcBef>
            </a:pPr>
            <a:endParaRPr lang="en-US" altLang="en-US" dirty="0">
              <a:solidFill>
                <a:schemeClr val="bg1"/>
              </a:solidFill>
              <a:latin typeface="Cambria Math" panose="02040503050406030204" pitchFamily="18" charset="0"/>
              <a:ea typeface="Cambria Math" panose="02040503050406030204" pitchFamily="18" charset="0"/>
            </a:endParaRPr>
          </a:p>
          <a:p>
            <a:pPr marL="192881" indent="-192881">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For example, 10</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10,000.  What exponent x for the base 10 results in 10,000? </a:t>
            </a:r>
          </a:p>
          <a:p>
            <a:pPr>
              <a:spcBef>
                <a:spcPct val="50000"/>
              </a:spcBef>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p>
          <a:p>
            <a:pPr>
              <a:spcBef>
                <a:spcPct val="50000"/>
              </a:spcBef>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x = log</a:t>
            </a:r>
            <a:r>
              <a:rPr lang="en-US" alt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10</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(10,000) = 4, which means that 10</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4</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10,000.</a:t>
            </a:r>
            <a:endParaRPr lang="en-US" dirty="0">
              <a:solidFill>
                <a:schemeClr val="bg1"/>
              </a:solidFill>
              <a:latin typeface="Cambria Math" panose="02040503050406030204" pitchFamily="18" charset="0"/>
              <a:ea typeface="Cambria Math" panose="02040503050406030204" pitchFamily="18" charset="0"/>
            </a:endParaRPr>
          </a:p>
          <a:p>
            <a:pPr marL="192881" indent="-192881">
              <a:spcBef>
                <a:spcPct val="50000"/>
              </a:spcBef>
              <a:buFont typeface="Arial" panose="020B0604020202020204" pitchFamily="34" charset="0"/>
              <a:buChar char="•"/>
            </a:pPr>
            <a:endPar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192881" indent="-192881">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For example, 2</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4096. What exponent x for the base 2 results in 16?</a:t>
            </a:r>
          </a:p>
          <a:p>
            <a:pPr>
              <a:spcBef>
                <a:spcPct val="50000"/>
              </a:spcBef>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p>
          <a:p>
            <a:pPr marL="192881" indent="-192881">
              <a:spcBef>
                <a:spcPct val="50000"/>
              </a:spcBef>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x = log</a:t>
            </a:r>
            <a:r>
              <a:rPr lang="en-US" alt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2</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(4096) = 12, which means that 2</a:t>
            </a:r>
            <a:r>
              <a:rPr lang="en-US" altLang="en-US"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12</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4096.</a:t>
            </a:r>
          </a:p>
        </p:txBody>
      </p:sp>
    </p:spTree>
    <p:extLst>
      <p:ext uri="{BB962C8B-B14F-4D97-AF65-F5344CB8AC3E}">
        <p14:creationId xmlns:p14="http://schemas.microsoft.com/office/powerpoint/2010/main" val="2174518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 calcmode="lin" valueType="num">
                                      <p:cBhvr additive="base">
                                        <p:cTn id="7"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anim calcmode="lin" valueType="num">
                                      <p:cBhvr additive="base">
                                        <p:cTn id="13"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 calcmode="lin" valueType="num">
                                      <p:cBhvr additive="base">
                                        <p:cTn id="19" dur="500" fill="hold"/>
                                        <p:tgtEl>
                                          <p:spTgt spid="2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xEl>
                                              <p:pRg st="9" end="9"/>
                                            </p:txEl>
                                          </p:spTgt>
                                        </p:tgtEl>
                                        <p:attrNameLst>
                                          <p:attrName>style.visibility</p:attrName>
                                        </p:attrNameLst>
                                      </p:cBhvr>
                                      <p:to>
                                        <p:strVal val="visible"/>
                                      </p:to>
                                    </p:set>
                                    <p:anim calcmode="lin" valueType="num">
                                      <p:cBhvr additive="base">
                                        <p:cTn id="25" dur="500" fill="hold"/>
                                        <p:tgtEl>
                                          <p:spTgt spid="2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
                                            <p:txEl>
                                              <p:pRg st="11" end="11"/>
                                            </p:txEl>
                                          </p:spTgt>
                                        </p:tgtEl>
                                        <p:attrNameLst>
                                          <p:attrName>style.visibility</p:attrName>
                                        </p:attrNameLst>
                                      </p:cBhvr>
                                      <p:to>
                                        <p:strVal val="visible"/>
                                      </p:to>
                                    </p:set>
                                    <p:anim calcmode="lin" valueType="num">
                                      <p:cBhvr additive="base">
                                        <p:cTn id="31"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xEl>
                                              <p:pRg st="13" end="13"/>
                                            </p:txEl>
                                          </p:spTgt>
                                        </p:tgtEl>
                                        <p:attrNameLst>
                                          <p:attrName>style.visibility</p:attrName>
                                        </p:attrNameLst>
                                      </p:cBhvr>
                                      <p:to>
                                        <p:strVal val="visible"/>
                                      </p:to>
                                    </p:set>
                                    <p:anim calcmode="lin" valueType="num">
                                      <p:cBhvr additive="base">
                                        <p:cTn id="37"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19596" y="586609"/>
                <a:ext cx="11523216" cy="614738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r>
                  <a:rPr lang="en-US">
                    <a:latin typeface="Cambria Math" panose="02040503050406030204" pitchFamily="18" charset="0"/>
                  </a:rPr>
                  <a:t>		</a:t>
                </a:r>
                <a:r>
                  <a:rPr lang="en-US" b="1">
                    <a:latin typeface="Cambria Math" panose="02040503050406030204" pitchFamily="18" charset="0"/>
                  </a:rPr>
                  <a:t>3 dB Bandwidth:  </a:t>
                </a:r>
              </a:p>
              <a:p>
                <a:pPr marL="285750" indent="-285750">
                  <a:spcAft>
                    <a:spcPts val="1800"/>
                  </a:spcAft>
                  <a:buFont typeface="Arial" panose="020B0604020202020204" pitchFamily="34" charset="0"/>
                  <a:buChar char="•"/>
                </a:pPr>
                <a:r>
                  <a:rPr lang="en-US">
                    <a:latin typeface="Cambria Math" panose="02040503050406030204" pitchFamily="18" charset="0"/>
                  </a:rPr>
                  <a:t>3 dB (Half-Power) Bandwidth. B =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a:latin typeface="Cambria Math" panose="02040503050406030204" pitchFamily="18" charset="0"/>
                  </a:rPr>
                  <a:t>-</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radians</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atin typeface="Cambria Math" panose="02040503050406030204" pitchFamily="18" charset="0"/>
                  </a:rPr>
                  <a:t> </a:t>
                </a:r>
              </a:p>
              <a:p>
                <a:pPr>
                  <a:spcAft>
                    <a:spcPts val="1800"/>
                  </a:spcAft>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rPr>
                            <m:t>1</m:t>
                          </m:r>
                        </m:sub>
                      </m:sSub>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ea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B</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b="0" i="0" smtClean="0">
                              <a:latin typeface="Cambria Math" panose="02040503050406030204" pitchFamily="18" charset="0"/>
                              <a:ea typeface="Cambria Math" panose="02040503050406030204" pitchFamily="18" charset="0"/>
                            </a:rPr>
                            <m:t>2</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rPr>
                            <m:t>1</m:t>
                          </m:r>
                        </m:sub>
                      </m:sSub>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r>
                        <a:rPr lang="en-US" b="0" i="0" smtClean="0">
                          <a:latin typeface="Cambria Math" panose="02040503050406030204" pitchFamily="18" charset="0"/>
                          <a:ea typeface="Cambria Math" panose="02040503050406030204" pitchFamily="18" charset="0"/>
                        </a:rPr>
                        <m:t>−</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L</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m:rPr>
                              <m:sty m:val="p"/>
                            </m:rPr>
                            <a:rPr lang="en-US">
                              <a:latin typeface="Cambria Math" panose="02040503050406030204" pitchFamily="18" charset="0"/>
                              <a:ea typeface="Cambria Math" panose="02040503050406030204" pitchFamily="18" charset="0"/>
                            </a:rPr>
                            <m:t>L</m:t>
                          </m:r>
                        </m:den>
                      </m:f>
                      <m:r>
                        <a:rPr lang="en-US" b="0" i="0" smtClean="0">
                          <a:latin typeface="Cambria Math" panose="02040503050406030204" pitchFamily="18" charset="0"/>
                          <a:ea typeface="Cambria Math" panose="02040503050406030204" pitchFamily="18" charset="0"/>
                        </a:rPr>
                        <m:t>.</m:t>
                      </m:r>
                    </m:oMath>
                  </m:oMathPara>
                </a14:m>
                <a:endParaRPr lang="en-US">
                  <a:latin typeface="Cambria Math" panose="02040503050406030204" pitchFamily="18" charset="0"/>
                </a:endParaRPr>
              </a:p>
              <a:p>
                <a:pPr marL="285750" indent="-285750">
                  <a:spcAft>
                    <a:spcPts val="1200"/>
                  </a:spcAft>
                  <a:buFont typeface="Arial" panose="020B0604020202020204" pitchFamily="34" charset="0"/>
                  <a:buChar char="•"/>
                </a:pPr>
                <a:r>
                  <a:rPr lang="en-US">
                    <a:latin typeface="Cambria Math" panose="02040503050406030204" pitchFamily="18" charset="0"/>
                  </a:rPr>
                  <a:t>For a series resonant circuit:</a:t>
                </a:r>
              </a:p>
              <a:p>
                <a:pPr>
                  <a:spcAft>
                    <a:spcPts val="1800"/>
                  </a:spcAft>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3 </m:t>
                      </m:r>
                      <m:r>
                        <m:rPr>
                          <m:sty m:val="p"/>
                        </m:rPr>
                        <a:rPr lang="en-US">
                          <a:latin typeface="Cambria Math" panose="02040503050406030204" pitchFamily="18" charset="0"/>
                        </a:rPr>
                        <m:t>dB</m:t>
                      </m:r>
                      <m:r>
                        <a:rPr lang="en-US">
                          <a:latin typeface="Cambria Math" panose="02040503050406030204" pitchFamily="18" charset="0"/>
                        </a:rPr>
                        <m:t> </m:t>
                      </m:r>
                      <m:r>
                        <m:rPr>
                          <m:sty m:val="p"/>
                        </m:rPr>
                        <a:rPr lang="en-US">
                          <a:latin typeface="Cambria Math" panose="02040503050406030204" pitchFamily="18" charset="0"/>
                        </a:rPr>
                        <m:t>Bandwidth</m:t>
                      </m:r>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m:rPr>
                              <m:sty m:val="p"/>
                            </m:rPr>
                            <a:rPr lang="en-US">
                              <a:latin typeface="Cambria Math" panose="02040503050406030204" pitchFamily="18" charset="0"/>
                              <a:ea typeface="Cambria Math" panose="02040503050406030204" pitchFamily="18" charset="0"/>
                            </a:rPr>
                            <m:t>L</m:t>
                          </m:r>
                        </m:den>
                      </m:f>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radians</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s</m:t>
                      </m:r>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R</m:t>
                          </m:r>
                        </m:num>
                        <m:den>
                          <m:r>
                            <a:rPr lang="en-US" b="0" i="0" smtClean="0">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r>
                            <m:rPr>
                              <m:sty m:val="p"/>
                            </m:rPr>
                            <a:rPr lang="en-US">
                              <a:latin typeface="Cambria Math" panose="02040503050406030204" pitchFamily="18" charset="0"/>
                              <a:ea typeface="Cambria Math" panose="02040503050406030204" pitchFamily="18" charset="0"/>
                            </a:rPr>
                            <m:t>L</m:t>
                          </m:r>
                        </m:den>
                      </m:f>
                      <m:r>
                        <a:rPr lang="en-US" i="1">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Hertz</m:t>
                      </m:r>
                      <m:r>
                        <a:rPr lang="en-US">
                          <a:latin typeface="Cambria Math" panose="02040503050406030204" pitchFamily="18" charset="0"/>
                          <a:ea typeface="Cambria Math" panose="02040503050406030204" pitchFamily="18" charset="0"/>
                        </a:rPr>
                        <m:t>.</m:t>
                      </m:r>
                    </m:oMath>
                  </m:oMathPara>
                </a14:m>
                <a:endParaRPr lang="en-US">
                  <a:latin typeface="Cambria Math" panose="02040503050406030204" pitchFamily="18" charset="0"/>
                </a:endParaRPr>
              </a:p>
              <a:p>
                <a:pPr marL="285750" indent="-285750">
                  <a:buFont typeface="Arial" panose="020B0604020202020204" pitchFamily="34" charset="0"/>
                  <a:buChar char="•"/>
                </a:pPr>
                <a:r>
                  <a:rPr lang="en-US">
                    <a:latin typeface="Cambria Math" panose="02040503050406030204" pitchFamily="18" charset="0"/>
                  </a:rPr>
                  <a:t>Decreasing R/L ratio results in narrower bandwidth.</a:t>
                </a:r>
              </a:p>
              <a:p>
                <a:pPr marL="285750" indent="-285750">
                  <a:buFont typeface="Arial" panose="020B0604020202020204" pitchFamily="34" charset="0"/>
                  <a:buChar char="•"/>
                </a:pPr>
                <a:endParaRPr lang="en-US">
                  <a:latin typeface="Cambria Math" panose="02040503050406030204" pitchFamily="18" charset="0"/>
                </a:endParaRPr>
              </a:p>
              <a:p>
                <a:pPr marL="285750" indent="-285750">
                  <a:buFont typeface="Arial" panose="020B0604020202020204" pitchFamily="34" charset="0"/>
                  <a:buChar char="•"/>
                </a:pPr>
                <a:r>
                  <a:rPr lang="en-US">
                    <a:latin typeface="Cambria Math" panose="02040503050406030204" pitchFamily="18" charset="0"/>
                  </a:rPr>
                  <a:t>Quality Factor Q of a resonant circuit is ratio</a:t>
                </a:r>
              </a:p>
              <a:p>
                <a:pPr>
                  <a:spcAft>
                    <a:spcPts val="1200"/>
                  </a:spcAft>
                </a:pPr>
                <a:r>
                  <a:rPr lang="en-US">
                    <a:latin typeface="Cambria Math" panose="02040503050406030204" pitchFamily="18" charset="0"/>
                  </a:rPr>
                  <a:t>of resonant frequency to 3 dB bandwidth.</a:t>
                </a:r>
              </a:p>
              <a:p>
                <a:pPr>
                  <a:spcAft>
                    <a:spcPts val="0"/>
                  </a:spcAft>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Q</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ea typeface="Cambria Math" panose="02040503050406030204" pitchFamily="18" charset="0"/>
                                </a:rPr>
                                <m:t>0</m:t>
                              </m:r>
                            </m:sub>
                          </m:sSub>
                        </m:num>
                        <m:den>
                          <m:r>
                            <a:rPr lang="en-US" altLang="en-US">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B</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rad</m:t>
                          </m:r>
                          <m:r>
                            <a:rPr lang="en-US" altLang="en-US">
                              <a:solidFill>
                                <a:srgbClr val="000000"/>
                              </a:solidFill>
                              <a:latin typeface="Cambria Math" panose="02040503050406030204" pitchFamily="18" charset="0"/>
                              <a:cs typeface="Arial" panose="020B0604020202020204" pitchFamily="34" charset="0"/>
                            </a:rPr>
                            <m:t>)</m:t>
                          </m:r>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a:rPr lang="en-US">
                                  <a:latin typeface="Cambria Math" panose="02040503050406030204" pitchFamily="18" charset="0"/>
                                  <a:ea typeface="Cambria Math" panose="02040503050406030204" pitchFamily="18" charset="0"/>
                                </a:rPr>
                                <m:t>0</m:t>
                              </m:r>
                            </m:sub>
                          </m:sSub>
                        </m:num>
                        <m:den>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B</m:t>
                          </m:r>
                          <m:r>
                            <a:rPr lang="en-US">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rad</m:t>
                          </m:r>
                          <m:r>
                            <a:rPr lang="en-US" i="1">
                              <a:latin typeface="Cambria Math" panose="02040503050406030204" pitchFamily="18" charset="0"/>
                              <a:ea typeface="Cambria Math" panose="02040503050406030204" pitchFamily="18" charset="0"/>
                            </a:rPr>
                            <m:t>)</m:t>
                          </m:r>
                        </m:den>
                      </m:f>
                      <m:r>
                        <a:rPr lang="en-US" i="1">
                          <a:latin typeface="Cambria Math" panose="02040503050406030204" pitchFamily="18" charset="0"/>
                          <a:ea typeface="Cambria Math" panose="02040503050406030204" pitchFamily="18"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a:rPr lang="en-US">
                                  <a:latin typeface="Cambria Math" panose="02040503050406030204" pitchFamily="18" charset="0"/>
                                  <a:ea typeface="Cambria Math" panose="02040503050406030204" pitchFamily="18" charset="0"/>
                                </a:rPr>
                                <m:t>0</m:t>
                              </m:r>
                            </m:sub>
                          </m:sSub>
                          <m:r>
                            <m:rPr>
                              <m:sty m:val="p"/>
                            </m:rPr>
                            <a:rPr lang="en-US">
                              <a:solidFill>
                                <a:srgbClr val="000000"/>
                              </a:solidFill>
                              <a:latin typeface="Cambria Math" panose="02040503050406030204" pitchFamily="18" charset="0"/>
                              <a:ea typeface="Cambria Math" panose="02040503050406030204" pitchFamily="18" charset="0"/>
                            </a:rPr>
                            <m:t>L</m:t>
                          </m:r>
                        </m:num>
                        <m:den>
                          <m:r>
                            <m:rPr>
                              <m:sty m:val="p"/>
                            </m:rPr>
                            <a:rPr lang="en-US">
                              <a:solidFill>
                                <a:srgbClr val="000000"/>
                              </a:solidFill>
                              <a:latin typeface="Cambria Math" panose="02040503050406030204" pitchFamily="18" charset="0"/>
                              <a:ea typeface="Cambria Math" panose="02040503050406030204" pitchFamily="18" charset="0"/>
                            </a:rPr>
                            <m:t>R</m:t>
                          </m:r>
                        </m:den>
                      </m:f>
                      <m:r>
                        <a:rPr lang="en-US" i="1">
                          <a:latin typeface="Cambria Math" panose="02040503050406030204" pitchFamily="18" charset="0"/>
                          <a:ea typeface="Cambria Math" panose="02040503050406030204" pitchFamily="18" charset="0"/>
                        </a:rPr>
                        <m:t>.</m:t>
                      </m:r>
                    </m:oMath>
                  </m:oMathPara>
                </a14:m>
                <a:endParaRPr lang="en-US"/>
              </a:p>
            </p:txBody>
          </p:sp>
        </mc:Choice>
        <mc:Fallback xmlns="">
          <p:sp>
            <p:nvSpPr>
              <p:cNvPr id="5" name="TextBox 4"/>
              <p:cNvSpPr txBox="1">
                <a:spLocks noRot="1" noChangeAspect="1" noMove="1" noResize="1" noEditPoints="1" noAdjustHandles="1" noChangeArrowheads="1" noChangeShapeType="1" noTextEdit="1"/>
              </p:cNvSpPr>
              <p:nvPr/>
            </p:nvSpPr>
            <p:spPr>
              <a:xfrm>
                <a:off x="319596" y="586609"/>
                <a:ext cx="11523216" cy="6147389"/>
              </a:xfrm>
              <a:prstGeom prst="rect">
                <a:avLst/>
              </a:prstGeom>
              <a:blipFill>
                <a:blip r:embed="rId3"/>
                <a:stretch>
                  <a:fillRect l="-211" t="-196"/>
                </a:stretch>
              </a:blipFill>
            </p:spPr>
            <p:txBody>
              <a:bodyPr/>
              <a:lstStyle/>
              <a:p>
                <a:r>
                  <a:rPr lang="en-US">
                    <a:noFill/>
                  </a:rPr>
                  <a:t> </a:t>
                </a:r>
              </a:p>
            </p:txBody>
          </p:sp>
        </mc:Fallback>
      </mc:AlternateContent>
      <p:sp>
        <p:nvSpPr>
          <p:cNvPr id="67" name="Title 1"/>
          <p:cNvSpPr txBox="1">
            <a:spLocks/>
          </p:cNvSpPr>
          <p:nvPr/>
        </p:nvSpPr>
        <p:spPr>
          <a:xfrm>
            <a:off x="3110104" y="-26958"/>
            <a:ext cx="6216776"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Series Resonance (Continued)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2900" y="660602"/>
            <a:ext cx="2574564" cy="2201329"/>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798" y="3728558"/>
            <a:ext cx="3374434" cy="2915368"/>
          </a:xfrm>
          <a:prstGeom prst="rect">
            <a:avLst/>
          </a:prstGeom>
        </p:spPr>
      </p:pic>
    </p:spTree>
    <p:extLst>
      <p:ext uri="{BB962C8B-B14F-4D97-AF65-F5344CB8AC3E}">
        <p14:creationId xmlns:p14="http://schemas.microsoft.com/office/powerpoint/2010/main" val="2627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 calcmode="lin" valueType="num">
                                      <p:cBhvr additive="base">
                                        <p:cTn id="2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08373" y="631875"/>
                <a:ext cx="11434439" cy="55318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a:latin typeface="Cambria Math" panose="02040503050406030204" pitchFamily="18" charset="0"/>
                  </a:rPr>
                  <a:t>Q of a resonant circuit is ratio of energy stored to energy dissipated per cycle at resonance.</a:t>
                </a:r>
              </a:p>
              <a:p>
                <a:endParaRPr lang="en-US" altLang="en-US">
                  <a:solidFill>
                    <a:srgbClr val="000000"/>
                  </a:solidFill>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ω</m:t>
                              </m:r>
                            </m:e>
                            <m:sub>
                              <m:r>
                                <a:rPr lang="en-US">
                                  <a:latin typeface="Cambria Math" panose="02040503050406030204" pitchFamily="18" charset="0"/>
                                  <a:ea typeface="Cambria Math" panose="02040503050406030204" pitchFamily="18" charset="0"/>
                                </a:rPr>
                                <m:t>0</m:t>
                              </m:r>
                            </m:sub>
                          </m:sSub>
                        </m:num>
                        <m:den>
                          <m:r>
                            <a:rPr lang="en-US" altLang="en-US">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B</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rad</m:t>
                          </m:r>
                          <m:r>
                            <a:rPr lang="en-US" altLang="en-US">
                              <a:solidFill>
                                <a:srgbClr val="000000"/>
                              </a:solidFill>
                              <a:latin typeface="Cambria Math" panose="02040503050406030204" pitchFamily="18" charset="0"/>
                              <a:cs typeface="Arial" panose="020B0604020202020204" pitchFamily="34" charset="0"/>
                            </a:rPr>
                            <m:t>)</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a:rPr lang="en-US">
                                  <a:latin typeface="Cambria Math" panose="02040503050406030204" pitchFamily="18" charset="0"/>
                                  <a:ea typeface="Cambria Math" panose="02040503050406030204" pitchFamily="18" charset="0"/>
                                </a:rPr>
                                <m:t>0</m:t>
                              </m:r>
                            </m:sub>
                          </m:sSub>
                        </m:num>
                        <m:den>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B</m:t>
                          </m:r>
                          <m:r>
                            <a:rPr lang="en-US">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rad</m:t>
                          </m:r>
                          <m:r>
                            <a:rPr lang="en-US" i="1">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a:rPr lang="en-US">
                                  <a:latin typeface="Cambria Math" panose="02040503050406030204" pitchFamily="18" charset="0"/>
                                  <a:ea typeface="Cambria Math" panose="02040503050406030204" pitchFamily="18" charset="0"/>
                                </a:rPr>
                                <m:t>0</m:t>
                              </m:r>
                            </m:sub>
                          </m:sSub>
                          <m:r>
                            <m:rPr>
                              <m:sty m:val="p"/>
                            </m:rPr>
                            <a:rPr lang="en-US">
                              <a:solidFill>
                                <a:srgbClr val="000000"/>
                              </a:solidFill>
                              <a:latin typeface="Cambria Math" panose="02040503050406030204" pitchFamily="18" charset="0"/>
                              <a:ea typeface="Cambria Math" panose="02040503050406030204" pitchFamily="18" charset="0"/>
                            </a:rPr>
                            <m:t>L</m:t>
                          </m:r>
                        </m:num>
                        <m:den>
                          <m:r>
                            <m:rPr>
                              <m:sty m:val="p"/>
                            </m:rPr>
                            <a:rPr lang="en-US">
                              <a:solidFill>
                                <a:srgbClr val="000000"/>
                              </a:solidFill>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m:t>
                      </m:r>
                    </m:oMath>
                  </m:oMathPara>
                </a14:m>
                <a:endParaRPr lang="en-US" b="0" i="0"/>
              </a:p>
              <a:p>
                <a:endParaRPr lang="en-US" b="0" i="0">
                  <a:latin typeface="Cambria Math" panose="02040503050406030204" pitchFamily="18" charset="0"/>
                </a:endParaRPr>
              </a:p>
              <a:p>
                <a:pPr marL="285750" indent="-285750">
                  <a:buFont typeface="Arial" panose="020B0604020202020204" pitchFamily="34" charset="0"/>
                  <a:buChar char="•"/>
                </a:pPr>
                <a:r>
                  <a:rPr lang="en-US">
                    <a:latin typeface="Cambria Math" panose="02040503050406030204" pitchFamily="18" charset="0"/>
                  </a:rPr>
                  <a:t>Decreasing R, increases Q in a</a:t>
                </a:r>
              </a:p>
              <a:p>
                <a:r>
                  <a:rPr lang="en-US">
                    <a:latin typeface="Cambria Math" panose="02040503050406030204" pitchFamily="18" charset="0"/>
                  </a:rPr>
                  <a:t>series resonant circuit because of </a:t>
                </a:r>
              </a:p>
              <a:p>
                <a:r>
                  <a:rPr lang="en-US">
                    <a:latin typeface="Cambria Math" panose="02040503050406030204" pitchFamily="18" charset="0"/>
                  </a:rPr>
                  <a:t>decreased energy loss.</a:t>
                </a:r>
                <a:endParaRPr lang="en-US" b="0" i="0">
                  <a:latin typeface="Cambria Math" panose="02040503050406030204" pitchFamily="18" charset="0"/>
                </a:endParaRPr>
              </a:p>
              <a:p>
                <a:endParaRPr lang="en-US" altLang="en-US" i="1">
                  <a:solidFill>
                    <a:srgbClr val="000000"/>
                  </a:solidFill>
                  <a:latin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b="0" i="0" smtClean="0">
                              <a:solidFill>
                                <a:srgbClr val="000000"/>
                              </a:solidFill>
                              <a:latin typeface="Cambria Math" panose="02040503050406030204" pitchFamily="18" charset="0"/>
                              <a:cs typeface="Arial" panose="020B0604020202020204" pitchFamily="34" charset="0"/>
                            </a:rPr>
                            <m:t>In</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previous</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example</m:t>
                          </m:r>
                          <m:r>
                            <a:rPr lang="en-US" altLang="en-US" i="1">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m:oMathPara>
                </a14:m>
                <a:endParaRPr lang="en-US">
                  <a:latin typeface="Cambria Math" panose="02040503050406030204" pitchFamily="18" charset="0"/>
                </a:endParaRPr>
              </a:p>
              <a:p>
                <a:endParaRPr lang="en-US">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=60.2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cs typeface="Arial" panose="020B0604020202020204" pitchFamily="34" charset="0"/>
                </a:endParaRPr>
              </a:p>
              <a:p>
                <a:endParaRPr lang="en-US">
                  <a:latin typeface="Cambria Math" panose="02040503050406030204" pitchFamily="18" charset="0"/>
                </a:endParaRPr>
              </a:p>
              <a:p>
                <a:r>
                  <a:rPr lang="en-US">
                    <a:latin typeface="Cambria Math" panose="02040503050406030204" pitchFamily="18" charset="0"/>
                  </a:rPr>
                  <a:t>3 dB Bandwidth B =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a:latin typeface="Cambria Math" panose="02040503050406030204" pitchFamily="18" charset="0"/>
                  </a:rPr>
                  <a:t>-</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=45.5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b="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b="0" i="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Q</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60.2 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num>
                      <m:den>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45.</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5</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den>
                    </m:f>
                    <m:r>
                      <a:rPr lang="en-US" b="0" i="1" smtClean="0">
                        <a:latin typeface="Cambria Math" panose="02040503050406030204" pitchFamily="18" charset="0"/>
                      </a:rPr>
                      <m:t>=1.32.</m:t>
                    </m:r>
                    <m:r>
                      <a:rPr lang="en-US" b="0" i="0" smtClean="0">
                        <a:latin typeface="Cambria Math" panose="02040503050406030204" pitchFamily="18" charset="0"/>
                      </a:rPr>
                      <m:t>  </m:t>
                    </m:r>
                  </m:oMath>
                </a14:m>
                <a:r>
                  <a:rPr lang="en-US">
                    <a:latin typeface="Cambria Math" panose="02040503050406030204" pitchFamily="18" charset="0"/>
                  </a:rPr>
                  <a:t>Q is a dimensionless ratio.</a:t>
                </a:r>
                <a:endParaRPr lang="en-US" b="0" i="0">
                  <a:latin typeface="Cambria Math" panose="02040503050406030204" pitchFamily="18" charset="0"/>
                </a:endParaRPr>
              </a:p>
              <a:p>
                <a:endParaRPr lang="en-US">
                  <a:latin typeface="Cambria Math" panose="02040503050406030204" pitchFamily="18" charset="0"/>
                </a:endParaRPr>
              </a:p>
              <a:p>
                <a:pPr marL="285750" indent="-285750">
                  <a:buFont typeface="Arial" panose="020B0604020202020204" pitchFamily="34" charset="0"/>
                  <a:buChar char="•"/>
                </a:pPr>
                <a:r>
                  <a:rPr lang="en-US">
                    <a:latin typeface="Cambria Math" panose="02040503050406030204" pitchFamily="18" charset="0"/>
                  </a:rPr>
                  <a:t>High Q circuits (</a:t>
                </a:r>
                <a:r>
                  <a:rPr lang="en-US" b="0" i="0">
                    <a:latin typeface="Cambria Math" panose="02040503050406030204" pitchFamily="18" charset="0"/>
                  </a:rPr>
                  <a:t>Q </a:t>
                </a:r>
                <a:r>
                  <a:rPr lang="en-US">
                    <a:latin typeface="Cambria Math" panose="02040503050406030204" pitchFamily="18" charset="0"/>
                  </a:rPr>
                  <a:t>≥</a:t>
                </a:r>
                <a:r>
                  <a:rPr lang="en-US" b="0" i="0">
                    <a:latin typeface="Cambria Math" panose="02040503050406030204" pitchFamily="18" charset="0"/>
                  </a:rPr>
                  <a:t> 10) have a relatively large ratio of energy storage to energy dissipated per cycle at resonance.</a:t>
                </a:r>
              </a:p>
            </p:txBody>
          </p:sp>
        </mc:Choice>
        <mc:Fallback xmlns="">
          <p:sp>
            <p:nvSpPr>
              <p:cNvPr id="5" name="TextBox 4"/>
              <p:cNvSpPr txBox="1">
                <a:spLocks noRot="1" noChangeAspect="1" noMove="1" noResize="1" noEditPoints="1" noAdjustHandles="1" noChangeArrowheads="1" noChangeShapeType="1" noTextEdit="1"/>
              </p:cNvSpPr>
              <p:nvPr/>
            </p:nvSpPr>
            <p:spPr>
              <a:xfrm>
                <a:off x="408373" y="631875"/>
                <a:ext cx="11434439" cy="5531899"/>
              </a:xfrm>
              <a:prstGeom prst="rect">
                <a:avLst/>
              </a:prstGeom>
              <a:blipFill>
                <a:blip r:embed="rId3"/>
                <a:stretch>
                  <a:fillRect l="-265" t="-328" b="-218"/>
                </a:stretch>
              </a:blipFill>
            </p:spPr>
            <p:txBody>
              <a:bodyPr/>
              <a:lstStyle/>
              <a:p>
                <a:r>
                  <a:rPr lang="en-US">
                    <a:noFill/>
                  </a:rPr>
                  <a:t> </a:t>
                </a:r>
              </a:p>
            </p:txBody>
          </p:sp>
        </mc:Fallback>
      </mc:AlternateContent>
      <p:sp>
        <p:nvSpPr>
          <p:cNvPr id="67" name="Title 1"/>
          <p:cNvSpPr txBox="1">
            <a:spLocks/>
          </p:cNvSpPr>
          <p:nvPr/>
        </p:nvSpPr>
        <p:spPr>
          <a:xfrm>
            <a:off x="3110104" y="-30480"/>
            <a:ext cx="6216776"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Series Resonance (Continued) </a:t>
            </a:r>
          </a:p>
        </p:txBody>
      </p:sp>
      <p:pic>
        <p:nvPicPr>
          <p:cNvPr id="7" name="Picture 6">
            <a:extLst>
              <a:ext uri="{FF2B5EF4-FFF2-40B4-BE49-F238E27FC236}">
                <a16:creationId xmlns:a16="http://schemas.microsoft.com/office/drawing/2014/main" id="{C0D1CAA5-AD17-404C-A439-013DB00241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1765" y="1214251"/>
            <a:ext cx="3400517" cy="2907543"/>
          </a:xfrm>
          <a:prstGeom prst="rect">
            <a:avLst/>
          </a:prstGeom>
        </p:spPr>
      </p:pic>
    </p:spTree>
    <p:extLst>
      <p:ext uri="{BB962C8B-B14F-4D97-AF65-F5344CB8AC3E}">
        <p14:creationId xmlns:p14="http://schemas.microsoft.com/office/powerpoint/2010/main" val="180809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anim calcmode="lin" valueType="num">
                                      <p:cBhvr additive="base">
                                        <p:cTn id="1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 calcmode="lin" valueType="num">
                                      <p:cBhvr additive="base">
                                        <p:cTn id="1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 calcmode="lin" valueType="num">
                                      <p:cBhvr additive="base">
                                        <p:cTn id="1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6" end="16"/>
                                            </p:txEl>
                                          </p:spTgt>
                                        </p:tgtEl>
                                        <p:attrNameLst>
                                          <p:attrName>style.visibility</p:attrName>
                                        </p:attrNameLst>
                                      </p:cBhvr>
                                      <p:to>
                                        <p:strVal val="visible"/>
                                      </p:to>
                                    </p:set>
                                    <p:anim calcmode="lin" valueType="num">
                                      <p:cBhvr additive="base">
                                        <p:cTn id="2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01841" y="619630"/>
                <a:ext cx="11603114" cy="58755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b>
                        <m:sSubPr>
                          <m:ctrlPr>
                            <a:rPr lang="en-US" altLang="en-US" b="1" i="1" smtClean="0">
                              <a:solidFill>
                                <a:srgbClr val="000000"/>
                              </a:solidFill>
                              <a:latin typeface="Cambria Math" panose="02040503050406030204" pitchFamily="18" charset="0"/>
                              <a:cs typeface="Arial" panose="020B0604020202020204" pitchFamily="34" charset="0"/>
                            </a:rPr>
                          </m:ctrlPr>
                        </m:sSubPr>
                        <m:e>
                          <m:r>
                            <a:rPr lang="en-US" altLang="en-US" b="1" i="0" smtClean="0">
                              <a:solidFill>
                                <a:srgbClr val="000000"/>
                              </a:solidFill>
                              <a:latin typeface="Cambria Math" panose="02040503050406030204" pitchFamily="18" charset="0"/>
                              <a:cs typeface="Arial" panose="020B0604020202020204" pitchFamily="34" charset="0"/>
                            </a:rPr>
                            <m:t>𝐘</m:t>
                          </m:r>
                        </m:e>
                        <m:sub>
                          <m:r>
                            <a:rPr lang="en-US" altLang="en-US" b="1" i="0" smtClean="0">
                              <a:solidFill>
                                <a:srgbClr val="000000"/>
                              </a:solidFill>
                              <a:latin typeface="Cambria Math" panose="02040503050406030204" pitchFamily="18" charset="0"/>
                              <a:cs typeface="Arial" panose="020B0604020202020204" pitchFamily="34" charset="0"/>
                            </a:rPr>
                            <m:t>𝐞𝐪</m:t>
                          </m:r>
                        </m:sub>
                      </m:sSub>
                      <m:r>
                        <a:rPr lang="en-US" altLang="en-US" b="0" i="1" smtClean="0">
                          <a:solidFill>
                            <a:srgbClr val="000000"/>
                          </a:solidFill>
                          <a:latin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r>
                            <m:rPr>
                              <m:sty m:val="p"/>
                            </m:rPr>
                            <a:rPr lang="en-US" altLang="en-US" b="0" i="0" smtClean="0">
                              <a:solidFill>
                                <a:srgbClr val="000000"/>
                              </a:solidFill>
                              <a:latin typeface="Cambria Math" panose="02040503050406030204" pitchFamily="18" charset="0"/>
                              <a:cs typeface="Arial" panose="020B0604020202020204" pitchFamily="34" charset="0"/>
                            </a:rPr>
                            <m:t>R</m:t>
                          </m:r>
                        </m:den>
                      </m:f>
                      <m:r>
                        <a:rPr lang="en-US" altLang="en-US" b="0" i="1" smtClean="0">
                          <a:solidFill>
                            <a:srgbClr val="000000"/>
                          </a:solidFill>
                          <a:latin typeface="Cambria Math" panose="02040503050406030204" pitchFamily="18" charset="0"/>
                          <a:cs typeface="Arial" panose="020B0604020202020204" pitchFamily="34" charset="0"/>
                        </a:rPr>
                        <m:t>+ </m:t>
                      </m:r>
                      <m:f>
                        <m:fPr>
                          <m:ctrlPr>
                            <a:rPr lang="en-US" altLang="en-US" b="0"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r>
                        <a:rPr lang="en-US" altLang="en-US" b="0" i="1" smtClean="0">
                          <a:solidFill>
                            <a:srgbClr val="000000"/>
                          </a:solidFill>
                          <a:latin typeface="Cambria Math" panose="02040503050406030204" pitchFamily="18" charset="0"/>
                          <a:cs typeface="Arial" panose="020B0604020202020204" pitchFamily="34" charset="0"/>
                        </a:rPr>
                        <m:t>+ </m:t>
                      </m:r>
                      <m:f>
                        <m:fPr>
                          <m:ctrlPr>
                            <a:rPr lang="en-US" altLang="en-US" b="0"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f>
                            <m:fPr>
                              <m:type m:val="lin"/>
                              <m:ctrlPr>
                                <a:rPr lang="en-US" altLang="en-US" b="0"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den>
                      </m:f>
                      <m:r>
                        <a:rPr lang="en-US" altLang="en-US" b="0" i="1" smtClean="0">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i="1">
                          <a:solidFill>
                            <a:srgbClr val="000000"/>
                          </a:solidFill>
                          <a:latin typeface="Cambria Math" panose="02040503050406030204" pitchFamily="18" charset="0"/>
                          <a:cs typeface="Arial" panose="020B0604020202020204" pitchFamily="34" charset="0"/>
                        </a:rPr>
                        <m:t>+ </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ea typeface="Cambria Math" panose="02040503050406030204" pitchFamily="18" charset="0"/>
                  <a:cs typeface="Arial" panose="020B0604020202020204" pitchFamily="34"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𝐘</m:t>
                          </m:r>
                        </m:e>
                        <m:sub>
                          <m:r>
                            <a:rPr lang="en-US" altLang="en-US" b="1">
                              <a:solidFill>
                                <a:srgbClr val="000000"/>
                              </a:solidFill>
                              <a:latin typeface="Cambria Math" panose="02040503050406030204" pitchFamily="18" charset="0"/>
                              <a:cs typeface="Arial" panose="020B0604020202020204" pitchFamily="34" charset="0"/>
                            </a:rPr>
                            <m:t>𝐞𝐪</m:t>
                          </m:r>
                        </m:sub>
                      </m:sSub>
                      <m:r>
                        <a:rPr lang="en-US" altLang="en-US" i="1">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cs typeface="Arial" panose="020B0604020202020204" pitchFamily="34" charset="0"/>
                        </a:rPr>
                        <m:t>j</m:t>
                      </m:r>
                      <m:d>
                        <m:dPr>
                          <m:ctrlPr>
                            <a:rPr lang="en-US" altLang="en-US" b="0" i="1" smtClean="0">
                              <a:solidFill>
                                <a:srgbClr val="000000"/>
                              </a:solidFill>
                              <a:latin typeface="Cambria Math" panose="02040503050406030204" pitchFamily="18" charset="0"/>
                              <a:cs typeface="Arial" panose="020B0604020202020204" pitchFamily="34" charset="0"/>
                            </a:rPr>
                          </m:ctrlPr>
                        </m:dPr>
                        <m:e>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e>
                      </m: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den>
                      </m:f>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ea typeface="Cambria Math" panose="02040503050406030204" pitchFamily="18" charset="0"/>
                  <a:cs typeface="Arial" panose="020B0604020202020204" pitchFamily="34" charset="0"/>
                </a:endParaRPr>
              </a:p>
              <a:p>
                <a:endParaRPr lang="en-US" altLang="en-US">
                  <a:solidFill>
                    <a:srgbClr val="000000"/>
                  </a:solidFill>
                  <a:ea typeface="Cambria Math" panose="02040503050406030204" pitchFamily="18" charset="0"/>
                  <a:cs typeface="Arial" panose="020B0604020202020204" pitchFamily="34" charset="0"/>
                </a:endParaRPr>
              </a:p>
              <a:p>
                <a:pPr>
                  <a:spcAft>
                    <a:spcPts val="1200"/>
                  </a:spcAft>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Angular</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Resonant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frequency</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cs typeface="Arial" panose="020B0604020202020204" pitchFamily="34" charset="0"/>
                            </a:rPr>
                            <m:t>Resonant</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Frequency</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in</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Hertz</m:t>
                          </m:r>
                          <m:r>
                            <a:rPr lang="en-US" altLang="en-US" i="1">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m:oMathPara>
                </a14:m>
                <a:endParaRPr lang="en-US" altLang="en-US">
                  <a:solidFill>
                    <a:srgbClr val="000000"/>
                  </a:solidFill>
                  <a:cs typeface="Arial" panose="020B0604020202020204" pitchFamily="34" charset="0"/>
                </a:endParaRPr>
              </a:p>
              <a:p>
                <a:endParaRPr lang="en-US" altLang="en-US">
                  <a:solidFill>
                    <a:srgbClr val="000000"/>
                  </a:solidFill>
                  <a:cs typeface="Arial" panose="020B0604020202020204" pitchFamily="34" charset="0"/>
                </a:endParaRPr>
              </a:p>
              <a:p>
                <a:r>
                  <a:rPr lang="en-US" altLang="en-US">
                    <a:solidFill>
                      <a:srgbClr val="000000"/>
                    </a:solidFill>
                    <a:cs typeface="Arial" panose="020B0604020202020204" pitchFamily="34" charset="0"/>
                  </a:rPr>
                  <a:t>At parallel resonance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a:solidFill>
                      <a:srgbClr val="000000"/>
                    </a:solidFill>
                    <a:cs typeface="Arial" panose="020B0604020202020204" pitchFamily="34" charset="0"/>
                  </a:rPr>
                  <a:t>, so that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a:solidFill>
                      <a:srgbClr val="000000"/>
                    </a:solidFill>
                    <a:cs typeface="Arial" panose="020B0604020202020204" pitchFamily="34" charset="0"/>
                  </a:rPr>
                  <a:t> in parallel with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a:solidFill>
                      <a:srgbClr val="000000"/>
                    </a:solidFill>
                    <a:cs typeface="Arial" panose="020B0604020202020204" pitchFamily="34" charset="0"/>
                  </a:rPr>
                  <a:t> = </a:t>
                </a:r>
                <a14:m>
                  <m:oMath xmlns:m="http://schemas.openxmlformats.org/officeDocument/2006/math">
                    <m:f>
                      <m:fPr>
                        <m:ctrlPr>
                          <a:rPr lang="en-US" altLang="en-US" b="1" i="1">
                            <a:solidFill>
                              <a:srgbClr val="000000"/>
                            </a:solidFill>
                            <a:latin typeface="Cambria Math" panose="02040503050406030204" pitchFamily="18" charset="0"/>
                            <a:cs typeface="Arial" panose="020B0604020202020204" pitchFamily="34" charset="0"/>
                          </a:rPr>
                        </m:ctrlPr>
                      </m:fPr>
                      <m:num>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a:solidFill>
                                  <a:srgbClr val="000000"/>
                                </a:solidFill>
                                <a:latin typeface="Cambria Math" panose="02040503050406030204" pitchFamily="18" charset="0"/>
                                <a:cs typeface="Arial" panose="020B0604020202020204" pitchFamily="34" charset="0"/>
                              </a:rPr>
                              <m:t>𝐙</m:t>
                            </m:r>
                          </m:e>
                          <m:sub>
                            <m:r>
                              <a:rPr lang="en-US" altLang="en-US" b="1" i="0">
                                <a:solidFill>
                                  <a:srgbClr val="000000"/>
                                </a:solidFill>
                                <a:latin typeface="Cambria Math" panose="02040503050406030204" pitchFamily="18" charset="0"/>
                                <a:cs typeface="Arial" panose="020B0604020202020204" pitchFamily="34" charset="0"/>
                              </a:rPr>
                              <m:t>𝐋</m:t>
                            </m:r>
                          </m:sub>
                        </m:sSub>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a:solidFill>
                                  <a:srgbClr val="000000"/>
                                </a:solidFill>
                                <a:latin typeface="Cambria Math" panose="02040503050406030204" pitchFamily="18" charset="0"/>
                                <a:cs typeface="Arial" panose="020B0604020202020204" pitchFamily="34" charset="0"/>
                              </a:rPr>
                              <m:t>𝐙</m:t>
                            </m:r>
                          </m:e>
                          <m:sub>
                            <m:r>
                              <a:rPr lang="en-US" altLang="en-US" b="1" i="0">
                                <a:solidFill>
                                  <a:srgbClr val="000000"/>
                                </a:solidFill>
                                <a:latin typeface="Cambria Math" panose="02040503050406030204" pitchFamily="18" charset="0"/>
                                <a:cs typeface="Arial" panose="020B0604020202020204" pitchFamily="34" charset="0"/>
                              </a:rPr>
                              <m:t>𝐂</m:t>
                            </m:r>
                          </m:sub>
                        </m:sSub>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a:solidFill>
                                  <a:srgbClr val="000000"/>
                                </a:solidFill>
                                <a:latin typeface="Cambria Math" panose="02040503050406030204" pitchFamily="18" charset="0"/>
                                <a:cs typeface="Arial" panose="020B0604020202020204" pitchFamily="34" charset="0"/>
                              </a:rPr>
                              <m:t>𝐙</m:t>
                            </m:r>
                          </m:e>
                          <m:sub>
                            <m:r>
                              <a:rPr lang="en-US" altLang="en-US" b="1" i="0">
                                <a:solidFill>
                                  <a:srgbClr val="000000"/>
                                </a:solidFill>
                                <a:latin typeface="Cambria Math" panose="02040503050406030204" pitchFamily="18" charset="0"/>
                                <a:cs typeface="Arial" panose="020B0604020202020204" pitchFamily="34" charset="0"/>
                              </a:rPr>
                              <m:t>𝐋</m:t>
                            </m:r>
                          </m:sub>
                        </m:sSub>
                        <m:r>
                          <a:rPr lang="en-US" altLang="en-US" b="1" i="0">
                            <a:solidFill>
                              <a:srgbClr val="000000"/>
                            </a:solidFill>
                            <a:latin typeface="Cambria Math" panose="02040503050406030204" pitchFamily="18" charset="0"/>
                            <a:cs typeface="Arial" panose="020B0604020202020204" pitchFamily="34" charset="0"/>
                          </a:rPr>
                          <m:t>+</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a:solidFill>
                                  <a:srgbClr val="000000"/>
                                </a:solidFill>
                                <a:latin typeface="Cambria Math" panose="02040503050406030204" pitchFamily="18" charset="0"/>
                                <a:cs typeface="Arial" panose="020B0604020202020204" pitchFamily="34" charset="0"/>
                              </a:rPr>
                              <m:t>𝐙</m:t>
                            </m:r>
                          </m:e>
                          <m:sub>
                            <m:r>
                              <a:rPr lang="en-US" altLang="en-US" b="1" i="0">
                                <a:solidFill>
                                  <a:srgbClr val="000000"/>
                                </a:solidFill>
                                <a:latin typeface="Cambria Math" panose="02040503050406030204" pitchFamily="18" charset="0"/>
                                <a:cs typeface="Arial" panose="020B0604020202020204" pitchFamily="34" charset="0"/>
                              </a:rPr>
                              <m:t>𝐂</m:t>
                            </m:r>
                          </m:sub>
                        </m:sSub>
                      </m:den>
                    </m:f>
                  </m:oMath>
                </a14:m>
                <a:r>
                  <a:rPr lang="en-US" altLang="en-US">
                    <a:solidFill>
                      <a:srgbClr val="000000"/>
                    </a:solidFill>
                    <a:cs typeface="Arial" panose="020B0604020202020204" pitchFamily="34" charset="0"/>
                  </a:rPr>
                  <a:t> = </a:t>
                </a:r>
                <a14:m>
                  <m:oMath xmlns:m="http://schemas.openxmlformats.org/officeDocument/2006/math">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en-US">
                    <a:solidFill>
                      <a:srgbClr val="000000"/>
                    </a:solidFill>
                    <a:cs typeface="Arial" panose="020B0604020202020204" pitchFamily="34" charset="0"/>
                  </a:rPr>
                  <a:t>, implying that </a:t>
                </a:r>
                <a:r>
                  <a:rPr lang="en-US" altLang="en-US" b="1">
                    <a:solidFill>
                      <a:srgbClr val="000000"/>
                    </a:solidFill>
                    <a:cs typeface="Arial" panose="020B0604020202020204" pitchFamily="34" charset="0"/>
                  </a:rPr>
                  <a:t>V</a:t>
                </a:r>
                <a:r>
                  <a:rPr lang="en-US" altLang="en-US" b="1" baseline="-25000">
                    <a:solidFill>
                      <a:srgbClr val="000000"/>
                    </a:solidFill>
                    <a:cs typeface="Arial" panose="020B0604020202020204" pitchFamily="34" charset="0"/>
                  </a:rPr>
                  <a:t>o</a:t>
                </a:r>
                <a:r>
                  <a:rPr lang="en-US" altLang="en-US">
                    <a:solidFill>
                      <a:srgbClr val="000000"/>
                    </a:solidFill>
                    <a:cs typeface="Arial" panose="020B0604020202020204" pitchFamily="34" charset="0"/>
                  </a:rPr>
                  <a:t> is maximum at the parallel resonance frequency. </a:t>
                </a:r>
              </a:p>
              <a:p>
                <a:endParaRPr lang="en-US" altLang="en-US">
                  <a:solidFill>
                    <a:srgbClr val="000000"/>
                  </a:solidFill>
                  <a:cs typeface="Arial" panose="020B0604020202020204" pitchFamily="34" charset="0"/>
                </a:endParaRPr>
              </a:p>
              <a:p>
                <a:pPr>
                  <a:spcAft>
                    <a:spcPts val="18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a:latin typeface="Cambria Math" panose="02040503050406030204" pitchFamily="18" charset="0"/>
                            </a:rPr>
                            <m:t>𝐕</m:t>
                          </m:r>
                        </m:e>
                        <m:sub>
                          <m:r>
                            <a:rPr lang="en-US" b="1" i="0">
                              <a:latin typeface="Cambria Math" panose="02040503050406030204" pitchFamily="18" charset="0"/>
                            </a:rPr>
                            <m:t>𝐨</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b="1" i="1">
                                  <a:latin typeface="Cambria Math" panose="02040503050406030204" pitchFamily="18" charset="0"/>
                                </a:rPr>
                              </m:ctrlPr>
                            </m:sSubPr>
                            <m:e>
                              <m:r>
                                <a:rPr lang="en-US" b="1">
                                  <a:latin typeface="Cambria Math" panose="02040503050406030204" pitchFamily="18" charset="0"/>
                                </a:rPr>
                                <m:t>𝐈</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𝐘</m:t>
                              </m:r>
                            </m:e>
                            <m:sub>
                              <m:r>
                                <a:rPr lang="en-US" altLang="en-US" b="1">
                                  <a:solidFill>
                                    <a:srgbClr val="000000"/>
                                  </a:solidFill>
                                  <a:latin typeface="Cambria Math" panose="02040503050406030204" pitchFamily="18" charset="0"/>
                                  <a:cs typeface="Arial" panose="020B0604020202020204" pitchFamily="34" charset="0"/>
                                </a:rPr>
                                <m:t>𝐞𝐪</m:t>
                              </m:r>
                            </m:sub>
                          </m:sSub>
                        </m:den>
                      </m:f>
                      <m:r>
                        <a:rPr lang="en-US">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e>
                          </m:d>
                        </m:den>
                      </m:f>
                      <m:r>
                        <a:rPr lang="en-US" i="1">
                          <a:latin typeface="Cambria Math" panose="02040503050406030204" pitchFamily="18" charset="0"/>
                        </a:rPr>
                        <m:t>.</m:t>
                      </m:r>
                      <m:r>
                        <a:rPr lang="en-US" b="0" i="0" smtClean="0">
                          <a:latin typeface="Cambria Math" panose="02040503050406030204" pitchFamily="18" charset="0"/>
                        </a:rPr>
                        <m:t>        </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𝐙</m:t>
                          </m:r>
                        </m:e>
                        <m:sub>
                          <m:r>
                            <a:rPr lang="en-US" b="1" i="0" smtClean="0">
                              <a:latin typeface="Cambria Math" panose="02040503050406030204" pitchFamily="18" charset="0"/>
                            </a:rPr>
                            <m:t>𝐞𝐪</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𝐨</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num>
                        <m:den>
                          <m:sSub>
                            <m:sSubPr>
                              <m:ctrlPr>
                                <a:rPr lang="en-US" b="1" i="1">
                                  <a:latin typeface="Cambria Math" panose="02040503050406030204" pitchFamily="18" charset="0"/>
                                </a:rPr>
                              </m:ctrlPr>
                            </m:sSubPr>
                            <m:e>
                              <m:r>
                                <a:rPr lang="en-US" b="1">
                                  <a:latin typeface="Cambria Math" panose="02040503050406030204" pitchFamily="18" charset="0"/>
                                </a:rPr>
                                <m:t>𝐈</m:t>
                              </m:r>
                            </m:e>
                            <m:sub>
                              <m:r>
                                <a:rPr lang="en-US" b="1" i="0">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e>
                          </m:d>
                        </m:den>
                      </m:f>
                      <m:r>
                        <a:rPr lang="en-US" i="1">
                          <a:latin typeface="Cambria Math" panose="02040503050406030204" pitchFamily="18" charset="0"/>
                        </a:rPr>
                        <m:t>. </m:t>
                      </m:r>
                    </m:oMath>
                  </m:oMathPara>
                </a14:m>
                <a:endParaRPr lang="en-US"/>
              </a:p>
            </p:txBody>
          </p:sp>
        </mc:Choice>
        <mc:Fallback xmlns="">
          <p:sp>
            <p:nvSpPr>
              <p:cNvPr id="5" name="TextBox 4"/>
              <p:cNvSpPr txBox="1">
                <a:spLocks noRot="1" noChangeAspect="1" noMove="1" noResize="1" noEditPoints="1" noAdjustHandles="1" noChangeArrowheads="1" noChangeShapeType="1" noTextEdit="1"/>
              </p:cNvSpPr>
              <p:nvPr/>
            </p:nvSpPr>
            <p:spPr>
              <a:xfrm>
                <a:off x="301841" y="619630"/>
                <a:ext cx="11603114" cy="5875519"/>
              </a:xfrm>
              <a:prstGeom prst="rect">
                <a:avLst/>
              </a:prstGeom>
              <a:blipFill>
                <a:blip r:embed="rId3"/>
                <a:stretch>
                  <a:fillRect l="-262"/>
                </a:stretch>
              </a:blipFill>
            </p:spPr>
            <p:txBody>
              <a:bodyPr/>
              <a:lstStyle/>
              <a:p>
                <a:r>
                  <a:rPr lang="en-US">
                    <a:noFill/>
                  </a:rPr>
                  <a:t> </a:t>
                </a:r>
              </a:p>
            </p:txBody>
          </p:sp>
        </mc:Fallback>
      </mc:AlternateContent>
      <p:sp>
        <p:nvSpPr>
          <p:cNvPr id="67" name="Title 1"/>
          <p:cNvSpPr txBox="1">
            <a:spLocks/>
          </p:cNvSpPr>
          <p:nvPr/>
        </p:nvSpPr>
        <p:spPr>
          <a:xfrm>
            <a:off x="3491105" y="-5715"/>
            <a:ext cx="5516937"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Parallel Resonance </a:t>
            </a:r>
          </a:p>
        </p:txBody>
      </p:sp>
      <p:pic>
        <p:nvPicPr>
          <p:cNvPr id="4" name="Picture 3" descr="A picture containing diagram&#10;&#10;Description automatically generated">
            <a:extLst>
              <a:ext uri="{FF2B5EF4-FFF2-40B4-BE49-F238E27FC236}">
                <a16:creationId xmlns:a16="http://schemas.microsoft.com/office/drawing/2014/main" id="{EDE80974-A3FE-49DE-BA85-9C8BFD8C1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0" y="693639"/>
            <a:ext cx="5807105" cy="3305251"/>
          </a:xfrm>
          <a:prstGeom prst="rect">
            <a:avLst/>
          </a:prstGeom>
        </p:spPr>
      </p:pic>
    </p:spTree>
    <p:extLst>
      <p:ext uri="{BB962C8B-B14F-4D97-AF65-F5344CB8AC3E}">
        <p14:creationId xmlns:p14="http://schemas.microsoft.com/office/powerpoint/2010/main" val="329491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 calcmode="lin" valueType="num">
                                      <p:cBhvr additive="base">
                                        <p:cTn id="1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 calcmode="lin" valueType="num">
                                      <p:cBhvr additive="base">
                                        <p:cTn id="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452761" y="619630"/>
                <a:ext cx="11425561" cy="61841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1">
                  <a:spcAft>
                    <a:spcPts val="1200"/>
                  </a:spcAft>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𝐙</m:t>
                          </m:r>
                        </m:e>
                        <m:sub>
                          <m:r>
                            <a:rPr lang="en-US" b="1">
                              <a:solidFill>
                                <a:srgbClr val="000000"/>
                              </a:solidFill>
                              <a:latin typeface="Cambria Math" panose="02040503050406030204" pitchFamily="18" charset="0"/>
                            </a:rPr>
                            <m:t>𝐞𝐪</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j</m:t>
                          </m:r>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e>
                          </m:d>
                        </m:den>
                      </m:f>
                      <m:r>
                        <a:rPr lang="en-US" i="1">
                          <a:solidFill>
                            <a:srgbClr val="000000"/>
                          </a:solidFill>
                          <a:latin typeface="Cambria Math" panose="02040503050406030204" pitchFamily="18" charset="0"/>
                        </a:rPr>
                        <m:t>. </m:t>
                      </m:r>
                    </m:oMath>
                  </m:oMathPara>
                </a14:m>
                <a:endParaRPr lang="en-US" dirty="0">
                  <a:solidFill>
                    <a:srgbClr val="000000"/>
                  </a:solidFill>
                </a:endParaRPr>
              </a:p>
              <a:p>
                <a:pPr marL="285750" indent="-285750">
                  <a:spcAft>
                    <a:spcPts val="1800"/>
                  </a:spcAft>
                  <a:buFont typeface="Arial" panose="020B0604020202020204" pitchFamily="34" charset="0"/>
                  <a:buChar char="•"/>
                </a:pP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𝐙</m:t>
                            </m:r>
                          </m:e>
                          <m:sub>
                            <m:r>
                              <a:rPr lang="en-US" b="1">
                                <a:solidFill>
                                  <a:srgbClr val="000000"/>
                                </a:solidFill>
                                <a:latin typeface="Cambria Math" panose="02040503050406030204" pitchFamily="18" charset="0"/>
                              </a:rPr>
                              <m:t>𝐞𝐪</m:t>
                            </m:r>
                          </m:sub>
                        </m:sSub>
                      </m:e>
                    </m:d>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maximum</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and</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equal</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to</m:t>
                    </m:r>
                    <m:r>
                      <a:rPr lang="en-US">
                        <a:solidFill>
                          <a:srgbClr val="000000"/>
                        </a:solidFill>
                        <a:latin typeface="Cambria Math" panose="02040503050406030204" pitchFamily="18" charset="0"/>
                      </a:rPr>
                      <m:t> </m:t>
                    </m:r>
                    <m:r>
                      <m:rPr>
                        <m:sty m:val="p"/>
                      </m:rPr>
                      <a:rPr lang="en-US" smtClean="0">
                        <a:solidFill>
                          <a:srgbClr val="000000"/>
                        </a:solidFill>
                        <a:latin typeface="Cambria Math" panose="02040503050406030204" pitchFamily="18" charset="0"/>
                      </a:rPr>
                      <m:t>R</m:t>
                    </m:r>
                    <m:r>
                      <a:rPr lang="en-US" smtClean="0">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at</m:t>
                    </m:r>
                    <m:r>
                      <a:rPr lang="en-US">
                        <a:solidFill>
                          <a:srgbClr val="000000"/>
                        </a:solidFill>
                        <a:latin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solidFill>
                          <a:srgbClr val="000000"/>
                        </a:solidFill>
                        <a:latin typeface="Cambria Math" panose="02040503050406030204" pitchFamily="18" charset="0"/>
                      </a:rPr>
                      <m:t>.</m:t>
                    </m:r>
                  </m:oMath>
                </a14:m>
                <a:endParaRPr lang="en-US" dirty="0">
                  <a:solidFill>
                    <a:srgbClr val="000000"/>
                  </a:solidFill>
                </a:endParaRPr>
              </a:p>
              <a:p>
                <a:pPr marL="285750" indent="-285750">
                  <a:spcAft>
                    <a:spcPts val="0"/>
                  </a:spcAft>
                  <a:buFont typeface="Arial" panose="020B0604020202020204" pitchFamily="34" charset="0"/>
                  <a:buChar char="•"/>
                </a:pPr>
                <a:r>
                  <a:rPr lang="en-US" dirty="0">
                    <a:solidFill>
                      <a:srgbClr val="000000"/>
                    </a:solidFill>
                    <a:latin typeface="Cambria Math" panose="02040503050406030204" pitchFamily="18" charset="0"/>
                  </a:rPr>
                  <a:t>Impedance decreases in magnitude by</a:t>
                </a:r>
              </a:p>
              <a:p>
                <a:pPr>
                  <a:spcAft>
                    <a:spcPts val="1200"/>
                  </a:spcAft>
                </a:pPr>
                <a:r>
                  <a:rPr lang="en-US" dirty="0">
                    <a:solidFill>
                      <a:srgbClr val="000000"/>
                    </a:solidFill>
                    <a:latin typeface="Cambria Math" panose="02040503050406030204" pitchFamily="18" charset="0"/>
                  </a:rPr>
                  <a:t> </a:t>
                </a:r>
                <a14:m>
                  <m:oMath xmlns:m="http://schemas.openxmlformats.org/officeDocument/2006/math">
                    <m:f>
                      <m:fPr>
                        <m:ctrlPr>
                          <a:rPr lang="en-US" i="1" smtClean="0">
                            <a:solidFill>
                              <a:srgbClr val="000000"/>
                            </a:solidFill>
                            <a:latin typeface="Cambria Math" panose="02040503050406030204" pitchFamily="18" charset="0"/>
                          </a:rPr>
                        </m:ctrlPr>
                      </m:fPr>
                      <m:num>
                        <m:r>
                          <m:rPr>
                            <m:sty m:val="p"/>
                          </m:rPr>
                          <a:rPr lang="en-US" smtClean="0">
                            <a:solidFill>
                              <a:srgbClr val="000000"/>
                            </a:solidFill>
                            <a:latin typeface="Cambria Math" panose="02040503050406030204" pitchFamily="18" charset="0"/>
                          </a:rPr>
                          <m:t>R</m:t>
                        </m:r>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2</m:t>
                            </m:r>
                          </m:e>
                        </m:rad>
                      </m:den>
                    </m:f>
                    <m:r>
                      <a:rPr lang="en-US" smtClean="0">
                        <a:solidFill>
                          <a:srgbClr val="000000"/>
                        </a:solidFill>
                        <a:latin typeface="Cambria Math" panose="02040503050406030204" pitchFamily="18" charset="0"/>
                      </a:rPr>
                      <m:t>=0.707</m:t>
                    </m:r>
                    <m:r>
                      <m:rPr>
                        <m:sty m:val="p"/>
                      </m:rPr>
                      <a:rPr lang="en-US" smtClean="0">
                        <a:solidFill>
                          <a:srgbClr val="000000"/>
                        </a:solidFill>
                        <a:latin typeface="Cambria Math" panose="02040503050406030204" pitchFamily="18" charset="0"/>
                      </a:rPr>
                      <m:t>R</m:t>
                    </m:r>
                    <m:r>
                      <a:rPr lang="en-US" smtClean="0">
                        <a:solidFill>
                          <a:srgbClr val="000000"/>
                        </a:solidFill>
                        <a:latin typeface="Cambria Math" panose="02040503050406030204" pitchFamily="18" charset="0"/>
                      </a:rPr>
                      <m:t>, </m:t>
                    </m:r>
                    <m:r>
                      <m:rPr>
                        <m:sty m:val="p"/>
                      </m:rPr>
                      <a:rPr lang="en-US" smtClean="0">
                        <a:solidFill>
                          <a:srgbClr val="000000"/>
                        </a:solidFill>
                        <a:latin typeface="Cambria Math" panose="02040503050406030204" pitchFamily="18" charset="0"/>
                      </a:rPr>
                      <m:t>i</m:t>
                    </m:r>
                    <m:r>
                      <a:rPr lang="en-US" smtClean="0">
                        <a:solidFill>
                          <a:srgbClr val="000000"/>
                        </a:solidFill>
                        <a:latin typeface="Cambria Math" panose="02040503050406030204" pitchFamily="18" charset="0"/>
                      </a:rPr>
                      <m:t>.</m:t>
                    </m:r>
                    <m:r>
                      <m:rPr>
                        <m:sty m:val="p"/>
                      </m:rPr>
                      <a:rPr lang="en-US" smtClean="0">
                        <a:solidFill>
                          <a:srgbClr val="000000"/>
                        </a:solidFill>
                        <a:latin typeface="Cambria Math" panose="02040503050406030204" pitchFamily="18" charset="0"/>
                      </a:rPr>
                      <m:t>e</m:t>
                    </m:r>
                    <m:r>
                      <a:rPr lang="en-US" smtClean="0">
                        <a:solidFill>
                          <a:srgbClr val="000000"/>
                        </a:solidFill>
                        <a:latin typeface="Cambria Math" panose="02040503050406030204" pitchFamily="18" charset="0"/>
                      </a:rPr>
                      <m:t>. ,−3 </m:t>
                    </m:r>
                    <m:r>
                      <m:rPr>
                        <m:sty m:val="p"/>
                      </m:rPr>
                      <a:rPr lang="en-US" smtClean="0">
                        <a:solidFill>
                          <a:srgbClr val="000000"/>
                        </a:solidFill>
                        <a:latin typeface="Cambria Math" panose="02040503050406030204" pitchFamily="18" charset="0"/>
                      </a:rPr>
                      <m:t>dB</m:t>
                    </m:r>
                    <m:r>
                      <a:rPr lang="en-US" b="0" i="0" smtClean="0">
                        <a:solidFill>
                          <a:srgbClr val="000000"/>
                        </a:solidFill>
                        <a:latin typeface="Cambria Math" panose="02040503050406030204" pitchFamily="18" charset="0"/>
                      </a:rPr>
                      <m:t>,</m:t>
                    </m:r>
                  </m:oMath>
                </a14:m>
                <a:r>
                  <a:rPr lang="en-US" dirty="0">
                    <a:solidFill>
                      <a:srgbClr val="000000"/>
                    </a:solidFill>
                    <a:latin typeface="Cambria Math" panose="02040503050406030204" pitchFamily="18" charset="0"/>
                  </a:rPr>
                  <a:t> at the following frequencies:  </a:t>
                </a:r>
              </a:p>
              <a:p>
                <a:pPr>
                  <a:spcAft>
                    <a:spcPts val="1200"/>
                  </a:spcAft>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rPr>
                            <m:t>1</m:t>
                          </m:r>
                        </m:sub>
                      </m:sSub>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en-US" sz="1600" i="1"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ea typeface="Cambria Math" panose="02040503050406030204" pitchFamily="18" charset="0"/>
                            </a:rPr>
                            <m:t>2</m:t>
                          </m:r>
                        </m:sub>
                      </m:sSub>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en-US" sz="16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800"/>
                  </a:spcAft>
                </a:pPr>
                <a:r>
                  <a:rPr lang="en-US" dirty="0">
                    <a:solidFill>
                      <a:srgbClr val="000000"/>
                    </a:solidFill>
                    <a:latin typeface="Cambria Math" panose="02040503050406030204" pitchFamily="18" charset="0"/>
                  </a:rPr>
                  <a:t>For the above circuit:</a:t>
                </a:r>
                <a14:m>
                  <m:oMath xmlns:m="http://schemas.openxmlformats.org/officeDocument/2006/math">
                    <m:r>
                      <a:rPr lang="en-US">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smtClean="0">
                            <a:solidFill>
                              <a:srgbClr val="000000"/>
                            </a:solidFill>
                            <a:latin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smtClean="0">
                            <a:solidFill>
                              <a:srgbClr val="000000"/>
                            </a:solidFill>
                            <a:latin typeface="Cambria Math" panose="02040503050406030204" pitchFamily="18" charset="0"/>
                            <a:ea typeface="Cambria Math" panose="02040503050406030204" pitchFamily="18" charset="0"/>
                          </a:rPr>
                          <m:t>RC</m:t>
                        </m:r>
                      </m:den>
                    </m:f>
                  </m:oMath>
                </a14:m>
                <a:r>
                  <a:rPr lang="en-US" dirty="0">
                    <a:solidFill>
                      <a:srgbClr val="000000"/>
                    </a:solidFill>
                    <a:latin typeface="Cambria Math" panose="02040503050406030204" pitchFamily="18" charset="0"/>
                  </a:rPr>
                  <a:t> = 98.0. </a:t>
                </a:r>
              </a:p>
              <a:p>
                <a:pPr>
                  <a:spcAft>
                    <a:spcPts val="1800"/>
                  </a:spcAft>
                </a:pPr>
                <a14:m>
                  <m:oMath xmlns:m="http://schemas.openxmlformats.org/officeDocument/2006/math">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rgbClr val="000000"/>
                                        </a:solidFill>
                                        <a:latin typeface="Cambria Math" panose="02040503050406030204" pitchFamily="18" charset="0"/>
                                      </a:rPr>
                                    </m:ctrlPr>
                                  </m:fPr>
                                  <m:num>
                                    <m:r>
                                      <a:rPr lang="en-US" smtClean="0">
                                        <a:solidFill>
                                          <a:srgbClr val="000000"/>
                                        </a:solidFill>
                                        <a:latin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smtClean="0">
                                        <a:solidFill>
                                          <a:srgbClr val="000000"/>
                                        </a:solidFill>
                                        <a:latin typeface="Cambria Math" panose="02040503050406030204" pitchFamily="18" charset="0"/>
                                        <a:ea typeface="Cambria Math" panose="02040503050406030204" pitchFamily="18" charset="0"/>
                                      </a:rPr>
                                      <m:t>RC</m:t>
                                    </m:r>
                                  </m:den>
                                </m:f>
                              </m:e>
                            </m:d>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oMath>
                </a14:m>
                <a:r>
                  <a:rPr lang="en-US" dirty="0">
                    <a:solidFill>
                      <a:srgbClr val="000000"/>
                    </a:solidFill>
                    <a:latin typeface="Cambria Math" panose="02040503050406030204" pitchFamily="18" charset="0"/>
                  </a:rPr>
                  <a:t>  = 390,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dirty="0">
                    <a:solidFill>
                      <a:srgbClr val="000000"/>
                    </a:solidFill>
                    <a:latin typeface="Cambria Math" panose="02040503050406030204" pitchFamily="18" charset="0"/>
                  </a:rPr>
                  <a:t>  292 rad/s.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dirty="0">
                    <a:solidFill>
                      <a:srgbClr val="000000"/>
                    </a:solidFill>
                    <a:latin typeface="Cambria Math" panose="02040503050406030204" pitchFamily="18" charset="0"/>
                  </a:rPr>
                  <a:t> 488 rad/s.</a:t>
                </a:r>
              </a:p>
              <a:p>
                <a:pPr marL="285750" indent="-285750">
                  <a:spcAft>
                    <a:spcPts val="1200"/>
                  </a:spcAft>
                  <a:buFont typeface="Arial" panose="020B0604020202020204" pitchFamily="34" charset="0"/>
                  <a:buChar char="•"/>
                </a:pPr>
                <a:r>
                  <a:rPr lang="en-US" dirty="0">
                    <a:solidFill>
                      <a:srgbClr val="000000"/>
                    </a:solidFill>
                    <a:latin typeface="Cambria Math" panose="02040503050406030204" pitchFamily="18" charset="0"/>
                  </a:rPr>
                  <a:t>3 dB Bandwidth. B =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oMath>
                </a14:m>
                <a:r>
                  <a:rPr lang="en-US" dirty="0">
                    <a:solidFill>
                      <a:srgbClr val="000000"/>
                    </a:solidFill>
                    <a:latin typeface="Cambria Math" panose="02040503050406030204" pitchFamily="18" charset="0"/>
                  </a:rPr>
                  <a:t>=196 rad/s = </a:t>
                </a:r>
                <a14:m>
                  <m:oMath xmlns:m="http://schemas.openxmlformats.org/officeDocument/2006/math">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19</m:t>
                        </m:r>
                        <m:r>
                          <m:rPr>
                            <m:nor/>
                          </m:rPr>
                          <a:rPr lang="en-US" dirty="0">
                            <a:solidFill>
                              <a:srgbClr val="000000"/>
                            </a:solidFill>
                            <a:latin typeface="Cambria Math" panose="02040503050406030204" pitchFamily="18" charset="0"/>
                          </a:rPr>
                          <m:t>6 </m:t>
                        </m:r>
                        <m:r>
                          <m:rPr>
                            <m:nor/>
                          </m:rPr>
                          <a:rPr lang="en-US" dirty="0">
                            <a:solidFill>
                              <a:srgbClr val="000000"/>
                            </a:solidFill>
                            <a:latin typeface="Cambria Math" panose="02040503050406030204" pitchFamily="18" charset="0"/>
                          </a:rPr>
                          <m:t>rad</m:t>
                        </m:r>
                      </m:num>
                      <m:den>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31.2</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dirty="0">
                    <a:solidFill>
                      <a:srgbClr val="000000"/>
                    </a:solidFill>
                    <a:latin typeface="Cambria Math" panose="02040503050406030204" pitchFamily="18" charset="0"/>
                  </a:rPr>
                  <a:t> </a:t>
                </a:r>
              </a:p>
            </p:txBody>
          </p:sp>
        </mc:Choice>
        <mc:Fallback>
          <p:sp>
            <p:nvSpPr>
              <p:cNvPr id="5" name="TextBox 4"/>
              <p:cNvSpPr txBox="1">
                <a:spLocks noRot="1" noChangeAspect="1" noMove="1" noResize="1" noEditPoints="1" noAdjustHandles="1" noChangeArrowheads="1" noChangeShapeType="1" noTextEdit="1"/>
              </p:cNvSpPr>
              <p:nvPr/>
            </p:nvSpPr>
            <p:spPr>
              <a:xfrm>
                <a:off x="452761" y="619630"/>
                <a:ext cx="11425561" cy="6184129"/>
              </a:xfrm>
              <a:prstGeom prst="rect">
                <a:avLst/>
              </a:prstGeom>
              <a:blipFill>
                <a:blip r:embed="rId3"/>
                <a:stretch>
                  <a:fillRect l="-212"/>
                </a:stretch>
              </a:blipFill>
            </p:spPr>
            <p:txBody>
              <a:bodyPr/>
              <a:lstStyle/>
              <a:p>
                <a:r>
                  <a:rPr lang="en-US">
                    <a:noFill/>
                  </a:rPr>
                  <a:t> </a:t>
                </a:r>
              </a:p>
            </p:txBody>
          </p:sp>
        </mc:Fallback>
      </mc:AlternateContent>
      <p:sp>
        <p:nvSpPr>
          <p:cNvPr id="67" name="Title 1"/>
          <p:cNvSpPr txBox="1">
            <a:spLocks/>
          </p:cNvSpPr>
          <p:nvPr/>
        </p:nvSpPr>
        <p:spPr>
          <a:xfrm>
            <a:off x="2922843" y="-7620"/>
            <a:ext cx="6356281"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Parallel Resonance (Continued)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5361" y="3132303"/>
            <a:ext cx="4002405" cy="351372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0F406BF-7F8F-4E32-8219-787F7ECFD4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8211" y="672580"/>
            <a:ext cx="4002405" cy="2278064"/>
          </a:xfrm>
          <a:prstGeom prst="rect">
            <a:avLst/>
          </a:prstGeom>
        </p:spPr>
      </p:pic>
    </p:spTree>
    <p:extLst>
      <p:ext uri="{BB962C8B-B14F-4D97-AF65-F5344CB8AC3E}">
        <p14:creationId xmlns:p14="http://schemas.microsoft.com/office/powerpoint/2010/main" val="348702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94803" y="619630"/>
                <a:ext cx="11203619" cy="596887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r>
                  <a:rPr lang="en-US" sz="1600" b="1">
                    <a:solidFill>
                      <a:srgbClr val="000000"/>
                    </a:solidFill>
                    <a:latin typeface="Cambria Math" panose="02040503050406030204" pitchFamily="18" charset="0"/>
                  </a:rPr>
                  <a:t>		3 dB Bandwidth:  </a:t>
                </a:r>
              </a:p>
              <a:p>
                <a:pPr marL="285750" indent="-285750">
                  <a:spcAft>
                    <a:spcPts val="1800"/>
                  </a:spcAft>
                  <a:buFont typeface="Arial" panose="020B0604020202020204" pitchFamily="34" charset="0"/>
                  <a:buChar char="•"/>
                </a:pPr>
                <a:r>
                  <a:rPr lang="en-US" sz="1600">
                    <a:solidFill>
                      <a:srgbClr val="000000"/>
                    </a:solidFill>
                    <a:latin typeface="Cambria Math" panose="02040503050406030204" pitchFamily="18" charset="0"/>
                  </a:rPr>
                  <a:t>3 dB Bandwidth. B = </a:t>
                </a:r>
                <a14:m>
                  <m:oMath xmlns:m="http://schemas.openxmlformats.org/officeDocument/2006/math">
                    <m:sSub>
                      <m:sSub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sz="1600">
                    <a:solidFill>
                      <a:srgbClr val="000000"/>
                    </a:solidFill>
                    <a:latin typeface="Cambria Math" panose="02040503050406030204" pitchFamily="18" charset="0"/>
                  </a:rPr>
                  <a:t> -</a:t>
                </a:r>
                <a14:m>
                  <m:oMath xmlns:m="http://schemas.openxmlformats.org/officeDocument/2006/math">
                    <m:sSub>
                      <m:sSub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radians</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s</m:t>
                    </m:r>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sz="1600">
                    <a:solidFill>
                      <a:srgbClr val="000000"/>
                    </a:solidFill>
                    <a:latin typeface="Cambria Math" panose="02040503050406030204" pitchFamily="18" charset="0"/>
                  </a:rPr>
                  <a:t> </a:t>
                </a:r>
              </a:p>
              <a:p>
                <a:pPr>
                  <a:spcAft>
                    <a:spcPts val="1200"/>
                  </a:spcAft>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rPr>
                            <m:t>1</m:t>
                          </m:r>
                        </m:sub>
                      </m:sSub>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ea typeface="Cambria Math" panose="02040503050406030204" pitchFamily="18" charset="0"/>
                            </a:rPr>
                            <m:t>2</m:t>
                          </m:r>
                        </m:sub>
                      </m:sSub>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200"/>
                  </a:spcAft>
                </a:pPr>
                <a14:m>
                  <m:oMathPara xmlns:m="http://schemas.openxmlformats.org/officeDocument/2006/math">
                    <m:oMathParaPr>
                      <m:jc m:val="left"/>
                    </m:oMathParaPr>
                    <m:oMath xmlns:m="http://schemas.openxmlformats.org/officeDocument/2006/math">
                      <m:r>
                        <m:rPr>
                          <m:sty m:val="p"/>
                        </m:rPr>
                        <a:rPr lang="en-US" sz="1600">
                          <a:solidFill>
                            <a:srgbClr val="000000"/>
                          </a:solidFill>
                          <a:latin typeface="Cambria Math" panose="02040503050406030204" pitchFamily="18" charset="0"/>
                        </a:rPr>
                        <m:t>B</m:t>
                      </m:r>
                      <m: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ea typeface="Cambria Math" panose="02040503050406030204" pitchFamily="18" charset="0"/>
                            </a:rPr>
                            <m:t>2</m:t>
                          </m:r>
                        </m:sub>
                      </m:sSub>
                      <m: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rPr>
                            <m:t>1</m:t>
                          </m:r>
                        </m:sub>
                      </m:sSub>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sz="1600">
                          <a:solidFill>
                            <a:srgbClr val="000000"/>
                          </a:solidFill>
                          <a:latin typeface="Cambria Math" panose="02040503050406030204" pitchFamily="18" charset="0"/>
                          <a:ea typeface="Cambria Math" panose="02040503050406030204" pitchFamily="18" charset="0"/>
                        </a:rPr>
                        <m:t>−</m:t>
                      </m:r>
                      <m:rad>
                        <m:radPr>
                          <m:degHide m:val="on"/>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RC</m:t>
                                      </m:r>
                                    </m:den>
                                  </m:f>
                                </m:e>
                              </m:d>
                            </m:e>
                            <m: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e>
                      </m:rad>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sz="1600">
                          <a:solidFill>
                            <a:srgbClr val="000000"/>
                          </a:solidFill>
                          <a:latin typeface="Cambria Math" panose="02040503050406030204" pitchFamily="18" charset="0"/>
                          <a:ea typeface="Cambria Math" panose="02040503050406030204" pitchFamily="18" charset="0"/>
                        </a:rPr>
                        <m:t>.</m:t>
                      </m:r>
                    </m:oMath>
                  </m:oMathPara>
                </a14:m>
                <a:endParaRPr lang="en-US" sz="1600">
                  <a:solidFill>
                    <a:srgbClr val="000000"/>
                  </a:solidFill>
                  <a:latin typeface="Cambria Math" panose="02040503050406030204" pitchFamily="18" charset="0"/>
                </a:endParaRPr>
              </a:p>
              <a:p>
                <a:pPr marL="285750" indent="-285750">
                  <a:spcAft>
                    <a:spcPts val="1200"/>
                  </a:spcAft>
                  <a:buFont typeface="Arial" panose="020B0604020202020204" pitchFamily="34" charset="0"/>
                  <a:buChar char="•"/>
                </a:pPr>
                <a:r>
                  <a:rPr lang="en-US" sz="1600">
                    <a:solidFill>
                      <a:srgbClr val="000000"/>
                    </a:solidFill>
                    <a:latin typeface="Cambria Math" panose="02040503050406030204" pitchFamily="18" charset="0"/>
                  </a:rPr>
                  <a:t>For a parallel resonant circuit:</a:t>
                </a:r>
              </a:p>
              <a:p>
                <a:pPr>
                  <a:spcAft>
                    <a:spcPts val="1800"/>
                  </a:spcAft>
                </a:pPr>
                <a14:m>
                  <m:oMathPara xmlns:m="http://schemas.openxmlformats.org/officeDocument/2006/math">
                    <m:oMathParaPr>
                      <m:jc m:val="left"/>
                    </m:oMathParaPr>
                    <m:oMath xmlns:m="http://schemas.openxmlformats.org/officeDocument/2006/math">
                      <m:r>
                        <a:rPr lang="en-US" sz="1600">
                          <a:solidFill>
                            <a:srgbClr val="000000"/>
                          </a:solidFill>
                          <a:latin typeface="Cambria Math" panose="02040503050406030204" pitchFamily="18" charset="0"/>
                        </a:rPr>
                        <m:t>3 </m:t>
                      </m:r>
                      <m:r>
                        <m:rPr>
                          <m:sty m:val="p"/>
                        </m:rPr>
                        <a:rPr lang="en-US" sz="1600">
                          <a:solidFill>
                            <a:srgbClr val="000000"/>
                          </a:solidFill>
                          <a:latin typeface="Cambria Math" panose="02040503050406030204" pitchFamily="18" charset="0"/>
                        </a:rPr>
                        <m:t>dB</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Bandwidth</m:t>
                      </m:r>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B</m:t>
                      </m:r>
                      <m:r>
                        <a:rPr lang="en-US" sz="160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m:rPr>
                              <m:sty m:val="p"/>
                            </m:rPr>
                            <a:rPr lang="en-US" sz="1600">
                              <a:solidFill>
                                <a:srgbClr val="000000"/>
                              </a:solidFill>
                              <a:latin typeface="Cambria Math" panose="02040503050406030204" pitchFamily="18" charset="0"/>
                            </a:rPr>
                            <m:t>RC</m:t>
                          </m:r>
                        </m:den>
                      </m:f>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radians</m:t>
                      </m:r>
                      <m:r>
                        <a:rPr lang="en-US" sz="1600" b="0" i="0" smtClean="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s</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num>
                        <m:den>
                          <m:r>
                            <a:rPr lang="en-US" sz="1600">
                              <a:solidFill>
                                <a:srgbClr val="000000"/>
                              </a:solidFill>
                              <a:latin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sz="1600" i="1">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Hertz</m:t>
                      </m:r>
                      <m:r>
                        <a:rPr lang="en-US" sz="1600">
                          <a:solidFill>
                            <a:srgbClr val="000000"/>
                          </a:solidFill>
                          <a:latin typeface="Cambria Math" panose="02040503050406030204" pitchFamily="18" charset="0"/>
                          <a:ea typeface="Cambria Math" panose="02040503050406030204" pitchFamily="18" charset="0"/>
                        </a:rPr>
                        <m:t>.</m:t>
                      </m:r>
                    </m:oMath>
                  </m:oMathPara>
                </a14:m>
                <a:endParaRPr lang="en-US" sz="1600">
                  <a:solidFill>
                    <a:srgbClr val="000000"/>
                  </a:solidFill>
                  <a:latin typeface="Cambria Math" panose="02040503050406030204" pitchFamily="18" charset="0"/>
                </a:endParaRPr>
              </a:p>
              <a:p>
                <a:pPr marL="285750" indent="-285750">
                  <a:buFont typeface="Arial" panose="020B0604020202020204" pitchFamily="34" charset="0"/>
                  <a:buChar char="•"/>
                </a:pPr>
                <a:r>
                  <a:rPr lang="en-US" sz="1600">
                    <a:solidFill>
                      <a:srgbClr val="000000"/>
                    </a:solidFill>
                    <a:latin typeface="Cambria Math" panose="02040503050406030204" pitchFamily="18" charset="0"/>
                  </a:rPr>
                  <a:t>Increasing RC product results in narrower bandwidth.</a:t>
                </a:r>
              </a:p>
              <a:p>
                <a:pPr marL="285750" indent="-285750">
                  <a:buFont typeface="Arial" panose="020B0604020202020204" pitchFamily="34" charset="0"/>
                  <a:buChar char="•"/>
                </a:pPr>
                <a:endParaRPr lang="en-US" sz="1600">
                  <a:solidFill>
                    <a:srgbClr val="000000"/>
                  </a:solidFill>
                  <a:latin typeface="Cambria Math" panose="02040503050406030204" pitchFamily="18" charset="0"/>
                </a:endParaRPr>
              </a:p>
              <a:p>
                <a:pPr marL="285750" indent="-285750">
                  <a:buFont typeface="Arial" panose="020B0604020202020204" pitchFamily="34" charset="0"/>
                  <a:buChar char="•"/>
                </a:pPr>
                <a:endParaRPr lang="en-US" sz="1600">
                  <a:solidFill>
                    <a:srgbClr val="000000"/>
                  </a:solidFill>
                  <a:latin typeface="Cambria Math" panose="02040503050406030204" pitchFamily="18" charset="0"/>
                </a:endParaRPr>
              </a:p>
              <a:p>
                <a:pPr marL="285750" indent="-285750">
                  <a:buFont typeface="Arial" panose="020B0604020202020204" pitchFamily="34" charset="0"/>
                  <a:buChar char="•"/>
                </a:pPr>
                <a:r>
                  <a:rPr lang="en-US" sz="1600">
                    <a:solidFill>
                      <a:srgbClr val="000000"/>
                    </a:solidFill>
                    <a:latin typeface="Cambria Math" panose="02040503050406030204" pitchFamily="18" charset="0"/>
                  </a:rPr>
                  <a:t>Quality Factor Q of a resonant circuit is ratio</a:t>
                </a:r>
              </a:p>
              <a:p>
                <a:pPr>
                  <a:spcAft>
                    <a:spcPts val="1200"/>
                  </a:spcAft>
                </a:pPr>
                <a:r>
                  <a:rPr lang="en-US" sz="1600">
                    <a:solidFill>
                      <a:srgbClr val="000000"/>
                    </a:solidFill>
                    <a:latin typeface="Cambria Math" panose="02040503050406030204" pitchFamily="18" charset="0"/>
                  </a:rPr>
                  <a:t>of resonant frequency to 3 dB bandwidth.</a:t>
                </a:r>
              </a:p>
              <a:p>
                <a:pPr/>
                <a14:m>
                  <m:oMathPara xmlns:m="http://schemas.openxmlformats.org/officeDocument/2006/math">
                    <m:oMathParaPr>
                      <m:jc m:val="left"/>
                    </m:oMathParaPr>
                    <m:oMath xmlns:m="http://schemas.openxmlformats.org/officeDocument/2006/math">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Q</m:t>
                      </m:r>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ea typeface="Cambria Math" panose="02040503050406030204" pitchFamily="18" charset="0"/>
                                </a:rPr>
                                <m:t>ω</m:t>
                              </m:r>
                            </m:e>
                            <m:sub>
                              <m:r>
                                <a:rPr lang="en-US" sz="1600">
                                  <a:solidFill>
                                    <a:srgbClr val="000000"/>
                                  </a:solidFill>
                                  <a:latin typeface="Cambria Math" panose="02040503050406030204" pitchFamily="18" charset="0"/>
                                  <a:ea typeface="Cambria Math" panose="02040503050406030204" pitchFamily="18" charset="0"/>
                                </a:rPr>
                                <m:t>0</m:t>
                              </m:r>
                            </m:sub>
                          </m:sSub>
                        </m:num>
                        <m:den>
                          <m:r>
                            <a:rPr lang="en-US" altLang="en-US" sz="1600">
                              <a:solidFill>
                                <a:srgbClr val="000000"/>
                              </a:solidFill>
                              <a:latin typeface="Cambria Math" panose="02040503050406030204" pitchFamily="18" charset="0"/>
                              <a:cs typeface="Arial" panose="020B0604020202020204" pitchFamily="34" charset="0"/>
                            </a:rPr>
                            <m:t>(</m:t>
                          </m:r>
                          <m:r>
                            <m:rPr>
                              <m:sty m:val="p"/>
                            </m:rPr>
                            <a:rPr lang="en-US" altLang="en-US" sz="1600">
                              <a:solidFill>
                                <a:srgbClr val="000000"/>
                              </a:solidFill>
                              <a:latin typeface="Cambria Math" panose="02040503050406030204" pitchFamily="18" charset="0"/>
                              <a:cs typeface="Arial" panose="020B0604020202020204" pitchFamily="34" charset="0"/>
                            </a:rPr>
                            <m:t>B</m:t>
                          </m:r>
                          <m:r>
                            <a:rPr lang="en-US" altLang="en-US" sz="1600">
                              <a:solidFill>
                                <a:srgbClr val="000000"/>
                              </a:solidFill>
                              <a:latin typeface="Cambria Math" panose="02040503050406030204" pitchFamily="18" charset="0"/>
                              <a:cs typeface="Arial" panose="020B0604020202020204" pitchFamily="34" charset="0"/>
                            </a:rPr>
                            <m:t> </m:t>
                          </m:r>
                          <m:r>
                            <m:rPr>
                              <m:sty m:val="p"/>
                            </m:rPr>
                            <a:rPr lang="en-US" altLang="en-US" sz="1600">
                              <a:solidFill>
                                <a:srgbClr val="000000"/>
                              </a:solidFill>
                              <a:latin typeface="Cambria Math" panose="02040503050406030204" pitchFamily="18" charset="0"/>
                              <a:cs typeface="Arial" panose="020B0604020202020204" pitchFamily="34" charset="0"/>
                            </a:rPr>
                            <m:t>rad</m:t>
                          </m:r>
                          <m:r>
                            <a:rPr lang="en-US" altLang="en-US" sz="1600">
                              <a:solidFill>
                                <a:srgbClr val="000000"/>
                              </a:solidFill>
                              <a:latin typeface="Cambria Math" panose="02040503050406030204" pitchFamily="18" charset="0"/>
                              <a:cs typeface="Arial" panose="020B0604020202020204" pitchFamily="34" charset="0"/>
                            </a:rPr>
                            <m:t>)</m:t>
                          </m:r>
                        </m:den>
                      </m:f>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rPr>
                                <m:t>f</m:t>
                              </m:r>
                            </m:e>
                            <m:sub>
                              <m:r>
                                <a:rPr lang="en-US" sz="1600">
                                  <a:solidFill>
                                    <a:srgbClr val="000000"/>
                                  </a:solidFill>
                                  <a:latin typeface="Cambria Math" panose="02040503050406030204" pitchFamily="18" charset="0"/>
                                  <a:ea typeface="Cambria Math" panose="02040503050406030204" pitchFamily="18" charset="0"/>
                                </a:rPr>
                                <m:t>0</m:t>
                              </m:r>
                            </m:sub>
                          </m:sSub>
                        </m:num>
                        <m:den>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B</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rad</m:t>
                          </m:r>
                          <m:r>
                            <a:rPr lang="en-US" sz="1600" i="1">
                              <a:solidFill>
                                <a:srgbClr val="000000"/>
                              </a:solidFill>
                              <a:latin typeface="Cambria Math" panose="02040503050406030204" pitchFamily="18" charset="0"/>
                              <a:ea typeface="Cambria Math" panose="02040503050406030204" pitchFamily="18" charset="0"/>
                            </a:rPr>
                            <m:t>)</m:t>
                          </m:r>
                        </m:den>
                      </m:f>
                      <m:r>
                        <a:rPr lang="en-US" sz="1600" i="1">
                          <a:solidFill>
                            <a:srgbClr val="000000"/>
                          </a:solidFill>
                          <a:latin typeface="Cambria Math" panose="02040503050406030204" pitchFamily="18" charset="0"/>
                          <a:ea typeface="Cambria Math" panose="02040503050406030204" pitchFamily="18" charset="0"/>
                        </a:rPr>
                        <m:t>=</m:t>
                      </m:r>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sz="1600" i="1">
                              <a:solidFill>
                                <a:srgbClr val="000000"/>
                              </a:solidFill>
                              <a:latin typeface="Cambria Math" panose="02040503050406030204" pitchFamily="18" charset="0"/>
                            </a:rPr>
                          </m:ctrlPr>
                        </m:sSubPr>
                        <m:e>
                          <m:r>
                            <m:rPr>
                              <m:sty m:val="p"/>
                            </m:rPr>
                            <a:rPr lang="en-US" sz="1600">
                              <a:solidFill>
                                <a:srgbClr val="000000"/>
                              </a:solidFill>
                              <a:latin typeface="Cambria Math" panose="02040503050406030204" pitchFamily="18" charset="0"/>
                            </a:rPr>
                            <m:t>f</m:t>
                          </m:r>
                        </m:e>
                        <m:sub>
                          <m:r>
                            <a:rPr lang="en-US" sz="1600">
                              <a:solidFill>
                                <a:srgbClr val="000000"/>
                              </a:solidFill>
                              <a:latin typeface="Cambria Math" panose="02040503050406030204" pitchFamily="18" charset="0"/>
                              <a:ea typeface="Cambria Math" panose="02040503050406030204" pitchFamily="18" charset="0"/>
                            </a:rPr>
                            <m:t>0</m:t>
                          </m:r>
                        </m:sub>
                      </m:sSub>
                      <m:r>
                        <m:rPr>
                          <m:sty m:val="p"/>
                        </m:rPr>
                        <a:rPr lang="en-US" sz="1600">
                          <a:solidFill>
                            <a:srgbClr val="000000"/>
                          </a:solidFill>
                          <a:latin typeface="Cambria Math" panose="02040503050406030204" pitchFamily="18" charset="0"/>
                          <a:ea typeface="Cambria Math" panose="02040503050406030204" pitchFamily="18" charset="0"/>
                        </a:rPr>
                        <m:t>RC</m:t>
                      </m:r>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a:solidFill>
                    <a:srgbClr val="000000"/>
                  </a:solidFill>
                </a:endParaRPr>
              </a:p>
              <a:p>
                <a:pPr>
                  <a:spcAft>
                    <a:spcPts val="12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94803" y="619630"/>
                <a:ext cx="11203619" cy="5968878"/>
              </a:xfrm>
              <a:prstGeom prst="rect">
                <a:avLst/>
              </a:prstGeom>
              <a:blipFill>
                <a:blip r:embed="rId3"/>
                <a:stretch>
                  <a:fillRect l="-108"/>
                </a:stretch>
              </a:blipFill>
            </p:spPr>
            <p:txBody>
              <a:bodyPr/>
              <a:lstStyle/>
              <a:p>
                <a:r>
                  <a:rPr lang="en-US">
                    <a:noFill/>
                  </a:rPr>
                  <a:t> </a:t>
                </a:r>
              </a:p>
            </p:txBody>
          </p:sp>
        </mc:Fallback>
      </mc:AlternateContent>
      <p:sp>
        <p:nvSpPr>
          <p:cNvPr id="67" name="Title 1"/>
          <p:cNvSpPr txBox="1">
            <a:spLocks/>
          </p:cNvSpPr>
          <p:nvPr/>
        </p:nvSpPr>
        <p:spPr>
          <a:xfrm>
            <a:off x="2922843" y="-17145"/>
            <a:ext cx="6356281"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Parallel Resonance (Continued)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9108" y="3111342"/>
            <a:ext cx="3741420" cy="328460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9F9F56E1-E67D-4C2A-B470-4F03CFC8FF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0475" y="711396"/>
            <a:ext cx="4055302" cy="2308171"/>
          </a:xfrm>
          <a:prstGeom prst="rect">
            <a:avLst/>
          </a:prstGeom>
        </p:spPr>
      </p:pic>
    </p:spTree>
    <p:extLst>
      <p:ext uri="{BB962C8B-B14F-4D97-AF65-F5344CB8AC3E}">
        <p14:creationId xmlns:p14="http://schemas.microsoft.com/office/powerpoint/2010/main" val="233116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 calcmode="lin" valueType="num">
                                      <p:cBhvr additive="base">
                                        <p:cTn id="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anim calcmode="lin" valueType="num">
                                      <p:cBhvr additive="base">
                                        <p:cTn id="2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32660" y="695829"/>
                <a:ext cx="11248008" cy="55315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a:solidFill>
                      <a:srgbClr val="000000"/>
                    </a:solidFill>
                    <a:latin typeface="Cambria Math" panose="02040503050406030204" pitchFamily="18" charset="0"/>
                  </a:rPr>
                  <a:t>Q of a resonant circuit is ratio of energy stored to energy dissipated per cycle at resonance.</a:t>
                </a: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Q</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ω</m:t>
                              </m:r>
                            </m:e>
                            <m:sub>
                              <m:r>
                                <a:rPr lang="en-US">
                                  <a:solidFill>
                                    <a:srgbClr val="000000"/>
                                  </a:solidFill>
                                  <a:latin typeface="Cambria Math" panose="02040503050406030204" pitchFamily="18" charset="0"/>
                                  <a:ea typeface="Cambria Math" panose="02040503050406030204" pitchFamily="18" charset="0"/>
                                </a:rPr>
                                <m:t>0</m:t>
                              </m:r>
                            </m:sub>
                          </m:sSub>
                        </m:num>
                        <m:den>
                          <m:r>
                            <a:rPr lang="en-US" altLang="en-US">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B</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rad</m:t>
                          </m:r>
                          <m:r>
                            <a:rPr lang="en-US" altLang="en-US">
                              <a:solidFill>
                                <a:srgbClr val="000000"/>
                              </a:solidFill>
                              <a:latin typeface="Cambria Math" panose="02040503050406030204" pitchFamily="18" charset="0"/>
                              <a:cs typeface="Arial" panose="020B0604020202020204" pitchFamily="34" charset="0"/>
                            </a:rPr>
                            <m:t>)</m:t>
                          </m:r>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f</m:t>
                              </m:r>
                            </m:e>
                            <m:sub>
                              <m:r>
                                <a:rPr lang="en-US">
                                  <a:solidFill>
                                    <a:srgbClr val="000000"/>
                                  </a:solidFill>
                                  <a:latin typeface="Cambria Math" panose="02040503050406030204" pitchFamily="18" charset="0"/>
                                  <a:ea typeface="Cambria Math" panose="02040503050406030204" pitchFamily="18" charset="0"/>
                                </a:rPr>
                                <m:t>0</m:t>
                              </m:r>
                            </m:sub>
                          </m:sSub>
                        </m:num>
                        <m:den>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B</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Hz</m:t>
                          </m:r>
                          <m:r>
                            <a:rPr lang="en-US" i="1">
                              <a:solidFill>
                                <a:srgbClr val="000000"/>
                              </a:solidFill>
                              <a:latin typeface="Cambria Math" panose="02040503050406030204" pitchFamily="18" charset="0"/>
                              <a:ea typeface="Cambria Math" panose="02040503050406030204" pitchFamily="18" charset="0"/>
                            </a:rPr>
                            <m:t>)</m:t>
                          </m:r>
                        </m:den>
                      </m:f>
                      <m:r>
                        <a:rPr 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f</m:t>
                          </m:r>
                        </m:e>
                        <m:sub>
                          <m:r>
                            <a:rPr lang="en-US">
                              <a:solidFill>
                                <a:srgbClr val="000000"/>
                              </a:solidFill>
                              <a:latin typeface="Cambria Math" panose="02040503050406030204" pitchFamily="18" charset="0"/>
                              <a:ea typeface="Cambria Math" panose="02040503050406030204" pitchFamily="18" charset="0"/>
                            </a:rPr>
                            <m:t>0</m:t>
                          </m:r>
                        </m:sub>
                      </m:sSub>
                      <m:r>
                        <m:rPr>
                          <m:sty m:val="p"/>
                        </m:rPr>
                        <a:rPr lang="en-US">
                          <a:solidFill>
                            <a:srgbClr val="000000"/>
                          </a:solidFill>
                          <a:latin typeface="Cambria Math" panose="02040503050406030204" pitchFamily="18" charset="0"/>
                          <a:ea typeface="Cambria Math" panose="02040503050406030204" pitchFamily="18" charset="0"/>
                        </a:rPr>
                        <m:t>RC</m:t>
                      </m:r>
                      <m:r>
                        <a:rPr lang="en-US" i="1">
                          <a:solidFill>
                            <a:srgbClr val="000000"/>
                          </a:solidFill>
                          <a:latin typeface="Cambria Math" panose="02040503050406030204" pitchFamily="18" charset="0"/>
                          <a:ea typeface="Cambria Math" panose="02040503050406030204" pitchFamily="18" charset="0"/>
                        </a:rPr>
                        <m:t>.</m:t>
                      </m:r>
                    </m:oMath>
                  </m:oMathPara>
                </a14:m>
                <a:endParaRPr lang="en-US">
                  <a:solidFill>
                    <a:srgbClr val="000000"/>
                  </a:solidFill>
                </a:endParaRPr>
              </a:p>
              <a:p>
                <a:endParaRPr lang="en-US">
                  <a:solidFill>
                    <a:srgbClr val="000000"/>
                  </a:solidFill>
                  <a:latin typeface="Cambria Math" panose="02040503050406030204" pitchFamily="18" charset="0"/>
                </a:endParaRPr>
              </a:p>
              <a:p>
                <a:pPr marL="285750" indent="-285750">
                  <a:buFont typeface="Arial" panose="020B0604020202020204" pitchFamily="34" charset="0"/>
                  <a:buChar char="•"/>
                </a:pPr>
                <a:r>
                  <a:rPr lang="en-US">
                    <a:latin typeface="Cambria Math" panose="02040503050406030204" pitchFamily="18" charset="0"/>
                  </a:rPr>
                  <a:t>Increasing R, increases Q in a</a:t>
                </a:r>
              </a:p>
              <a:p>
                <a:r>
                  <a:rPr lang="en-US">
                    <a:latin typeface="Cambria Math" panose="02040503050406030204" pitchFamily="18" charset="0"/>
                  </a:rPr>
                  <a:t>parallel resonant circuit, because of </a:t>
                </a:r>
              </a:p>
              <a:p>
                <a:r>
                  <a:rPr lang="en-US">
                    <a:latin typeface="Cambria Math" panose="02040503050406030204" pitchFamily="18" charset="0"/>
                  </a:rPr>
                  <a:t>decreased energy loss.</a:t>
                </a:r>
              </a:p>
              <a:p>
                <a:endParaRPr lang="en-US">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smtClean="0">
                              <a:solidFill>
                                <a:srgbClr val="000000"/>
                              </a:solidFill>
                              <a:latin typeface="Cambria Math" panose="02040503050406030204" pitchFamily="18" charset="0"/>
                              <a:cs typeface="Arial" panose="020B0604020202020204" pitchFamily="34" charset="0"/>
                            </a:rPr>
                            <m:t>In</m:t>
                          </m:r>
                          <m:r>
                            <a:rPr lang="en-US" altLang="en-US" smtClean="0">
                              <a:solidFill>
                                <a:srgbClr val="000000"/>
                              </a:solidFill>
                              <a:latin typeface="Cambria Math" panose="02040503050406030204" pitchFamily="18" charset="0"/>
                              <a:cs typeface="Arial" panose="020B0604020202020204" pitchFamily="34" charset="0"/>
                            </a:rPr>
                            <m:t> </m:t>
                          </m:r>
                          <m:r>
                            <m:rPr>
                              <m:sty m:val="p"/>
                            </m:rPr>
                            <a:rPr lang="en-US" altLang="en-US" smtClean="0">
                              <a:solidFill>
                                <a:srgbClr val="000000"/>
                              </a:solidFill>
                              <a:latin typeface="Cambria Math" panose="02040503050406030204" pitchFamily="18" charset="0"/>
                              <a:cs typeface="Arial" panose="020B0604020202020204" pitchFamily="34" charset="0"/>
                            </a:rPr>
                            <m:t>previous</m:t>
                          </m:r>
                          <m:r>
                            <a:rPr lang="en-US" altLang="en-US" smtClean="0">
                              <a:solidFill>
                                <a:srgbClr val="000000"/>
                              </a:solidFill>
                              <a:latin typeface="Cambria Math" panose="02040503050406030204" pitchFamily="18" charset="0"/>
                              <a:cs typeface="Arial" panose="020B0604020202020204" pitchFamily="34" charset="0"/>
                            </a:rPr>
                            <m:t> </m:t>
                          </m:r>
                          <m:r>
                            <m:rPr>
                              <m:sty m:val="p"/>
                            </m:rPr>
                            <a:rPr lang="en-US" altLang="en-US" smtClean="0">
                              <a:solidFill>
                                <a:srgbClr val="000000"/>
                              </a:solidFill>
                              <a:latin typeface="Cambria Math" panose="02040503050406030204" pitchFamily="18" charset="0"/>
                              <a:cs typeface="Arial" panose="020B0604020202020204" pitchFamily="34" charset="0"/>
                            </a:rPr>
                            <m:t>example</m:t>
                          </m:r>
                          <m:r>
                            <a:rPr lang="en-US" altLang="en-US" i="1">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m:oMathPara>
                </a14:m>
                <a:endParaRPr lang="en-US">
                  <a:solidFill>
                    <a:srgbClr val="000000"/>
                  </a:solidFill>
                  <a:latin typeface="Cambria Math" panose="02040503050406030204" pitchFamily="18" charset="0"/>
                </a:endParaRPr>
              </a:p>
              <a:p>
                <a:endParaRPr lang="en-US">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=60.2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cs typeface="Arial" panose="020B0604020202020204" pitchFamily="34" charset="0"/>
                </a:endParaRPr>
              </a:p>
              <a:p>
                <a:endParaRPr lang="en-US">
                  <a:solidFill>
                    <a:srgbClr val="000000"/>
                  </a:solidFill>
                  <a:latin typeface="Cambria Math" panose="02040503050406030204" pitchFamily="18" charset="0"/>
                </a:endParaRPr>
              </a:p>
              <a:p>
                <a:r>
                  <a:rPr lang="en-US">
                    <a:solidFill>
                      <a:srgbClr val="000000"/>
                    </a:solidFill>
                    <a:latin typeface="Cambria Math" panose="02040503050406030204" pitchFamily="18" charset="0"/>
                  </a:rPr>
                  <a:t>3 dB Bandwidth B =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oMath>
                </a14:m>
                <a:r>
                  <a:rPr lang="en-US">
                    <a:solidFill>
                      <a:srgbClr val="000000"/>
                    </a:solidFill>
                    <a:latin typeface="Cambria Math" panose="02040503050406030204" pitchFamily="18" charset="0"/>
                  </a:rPr>
                  <a:t>-</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31.2</m:t>
                    </m:r>
                    <m: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Hz</m:t>
                    </m:r>
                    <m: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solidFill>
                    <a:srgbClr val="000000"/>
                  </a:solidFill>
                  <a:latin typeface="Cambria Math" panose="02040503050406030204" pitchFamily="18" charset="0"/>
                </a:endParaRPr>
              </a:p>
              <a:p>
                <a14:m>
                  <m:oMath xmlns:m="http://schemas.openxmlformats.org/officeDocument/2006/math">
                    <m:r>
                      <m:rPr>
                        <m:sty m:val="p"/>
                      </m:rPr>
                      <a:rPr lang="en-US" smtClean="0">
                        <a:solidFill>
                          <a:srgbClr val="000000"/>
                        </a:solidFill>
                        <a:latin typeface="Cambria Math" panose="02040503050406030204" pitchFamily="18" charset="0"/>
                      </a:rPr>
                      <m:t>Q</m:t>
                    </m:r>
                    <m:r>
                      <a:rPr lang="en-US" i="1" smtClean="0">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60.2 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num>
                      <m:den>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31.2</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Hz</m:t>
                        </m:r>
                      </m:den>
                    </m:f>
                    <m:r>
                      <a:rPr lang="en-US"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93</m:t>
                    </m:r>
                    <m:r>
                      <a:rPr lang="en-US" i="1" smtClean="0">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   </m:t>
                    </m:r>
                  </m:oMath>
                </a14:m>
                <a:r>
                  <a:rPr lang="en-US">
                    <a:solidFill>
                      <a:srgbClr val="000000"/>
                    </a:solidFill>
                    <a:latin typeface="Cambria Math" panose="02040503050406030204" pitchFamily="18" charset="0"/>
                  </a:rPr>
                  <a:t>Q is a dimensionless ratio.</a:t>
                </a:r>
              </a:p>
              <a:p>
                <a:endParaRPr lang="en-US">
                  <a:solidFill>
                    <a:srgbClr val="000000"/>
                  </a:solidFill>
                  <a:latin typeface="Cambria Math" panose="02040503050406030204" pitchFamily="18" charset="0"/>
                </a:endParaRPr>
              </a:p>
              <a:p>
                <a:pPr marL="285750" indent="-285750">
                  <a:buFont typeface="Arial" panose="020B0604020202020204" pitchFamily="34" charset="0"/>
                  <a:buChar char="•"/>
                </a:pPr>
                <a:r>
                  <a:rPr lang="en-US">
                    <a:solidFill>
                      <a:srgbClr val="000000"/>
                    </a:solidFill>
                    <a:latin typeface="Cambria Math" panose="02040503050406030204" pitchFamily="18" charset="0"/>
                  </a:rPr>
                  <a:t>High Q circuits (Q ≥ 10) have a relatively large ratio of energy storage to energy dissipated per cycle at resonance.</a:t>
                </a:r>
              </a:p>
            </p:txBody>
          </p:sp>
        </mc:Choice>
        <mc:Fallback xmlns="">
          <p:sp>
            <p:nvSpPr>
              <p:cNvPr id="5" name="TextBox 4"/>
              <p:cNvSpPr txBox="1">
                <a:spLocks noRot="1" noChangeAspect="1" noMove="1" noResize="1" noEditPoints="1" noAdjustHandles="1" noChangeArrowheads="1" noChangeShapeType="1" noTextEdit="1"/>
              </p:cNvSpPr>
              <p:nvPr/>
            </p:nvSpPr>
            <p:spPr>
              <a:xfrm>
                <a:off x="532660" y="695829"/>
                <a:ext cx="11248008" cy="5531579"/>
              </a:xfrm>
              <a:prstGeom prst="rect">
                <a:avLst/>
              </a:prstGeom>
              <a:blipFill>
                <a:blip r:embed="rId3"/>
                <a:stretch>
                  <a:fillRect l="-216" t="-218" b="-109"/>
                </a:stretch>
              </a:blipFill>
            </p:spPr>
            <p:txBody>
              <a:bodyPr/>
              <a:lstStyle/>
              <a:p>
                <a:r>
                  <a:rPr lang="en-US">
                    <a:noFill/>
                  </a:rPr>
                  <a:t> </a:t>
                </a:r>
              </a:p>
            </p:txBody>
          </p:sp>
        </mc:Fallback>
      </mc:AlternateContent>
      <p:sp>
        <p:nvSpPr>
          <p:cNvPr id="67" name="Title 1"/>
          <p:cNvSpPr txBox="1">
            <a:spLocks/>
          </p:cNvSpPr>
          <p:nvPr/>
        </p:nvSpPr>
        <p:spPr>
          <a:xfrm>
            <a:off x="2994660" y="-19719"/>
            <a:ext cx="6560820"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Parallel Resonance (Continued) </a:t>
            </a:r>
          </a:p>
        </p:txBody>
      </p:sp>
      <p:pic>
        <p:nvPicPr>
          <p:cNvPr id="4" name="Picture 3"/>
          <p:cNvPicPr>
            <a:picLocks noChangeAspect="1"/>
          </p:cNvPicPr>
          <p:nvPr/>
        </p:nvPicPr>
        <p:blipFill>
          <a:blip r:embed="rId4"/>
          <a:stretch>
            <a:fillRect/>
          </a:stretch>
        </p:blipFill>
        <p:spPr>
          <a:xfrm>
            <a:off x="6377776" y="1790596"/>
            <a:ext cx="3779848" cy="3316511"/>
          </a:xfrm>
          <a:prstGeom prst="rect">
            <a:avLst/>
          </a:prstGeom>
        </p:spPr>
      </p:pic>
    </p:spTree>
    <p:extLst>
      <p:ext uri="{BB962C8B-B14F-4D97-AF65-F5344CB8AC3E}">
        <p14:creationId xmlns:p14="http://schemas.microsoft.com/office/powerpoint/2010/main" val="14357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anim calcmode="lin" valueType="num">
                                      <p:cBhvr additive="base">
                                        <p:cTn id="1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 calcmode="lin" valueType="num">
                                      <p:cBhvr additive="base">
                                        <p:cTn id="1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 calcmode="lin" valueType="num">
                                      <p:cBhvr additive="base">
                                        <p:cTn id="1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6" end="16"/>
                                            </p:txEl>
                                          </p:spTgt>
                                        </p:tgtEl>
                                        <p:attrNameLst>
                                          <p:attrName>style.visibility</p:attrName>
                                        </p:attrNameLst>
                                      </p:cBhvr>
                                      <p:to>
                                        <p:strVal val="visible"/>
                                      </p:to>
                                    </p:set>
                                    <p:anim calcmode="lin" valueType="num">
                                      <p:cBhvr additive="base">
                                        <p:cTn id="2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70517" y="695829"/>
                <a:ext cx="11230252" cy="59970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kern="0">
                    <a:solidFill>
                      <a:prstClr val="black"/>
                    </a:solidFill>
                    <a:latin typeface="Cambria Math" panose="02040503050406030204" pitchFamily="18" charset="0"/>
                    <a:ea typeface="Cambria Math" panose="02040503050406030204" pitchFamily="18" charset="0"/>
                  </a:rPr>
                  <a:t>For</a:t>
                </a:r>
                <a:r>
                  <a:rPr lang="en-US">
                    <a:latin typeface="Cambria Math" panose="02040503050406030204" pitchFamily="18" charset="0"/>
                    <a:ea typeface="Calibri" panose="020F0502020204030204" pitchFamily="34" charset="0"/>
                    <a:cs typeface="Arial" panose="020B0604020202020204" pitchFamily="34" charset="0"/>
                  </a:rPr>
                  <a:t> the adjacent series RLC circuit, choose the best answer for </a:t>
                </a:r>
              </a:p>
              <a:p>
                <a:r>
                  <a:rPr lang="en-US">
                    <a:latin typeface="Cambria Math" panose="02040503050406030204" pitchFamily="18" charset="0"/>
                    <a:ea typeface="Calibri" panose="020F0502020204030204" pitchFamily="34" charset="0"/>
                    <a:cs typeface="Arial" panose="020B0604020202020204" pitchFamily="34" charset="0"/>
                  </a:rPr>
                  <a:t>the overall impedance magnitude in ohms between the a and b </a:t>
                </a:r>
              </a:p>
              <a:p>
                <a:r>
                  <a:rPr lang="en-US">
                    <a:latin typeface="Cambria Math" panose="02040503050406030204" pitchFamily="18" charset="0"/>
                    <a:ea typeface="Calibri" panose="020F0502020204030204" pitchFamily="34" charset="0"/>
                    <a:cs typeface="Arial" panose="020B0604020202020204" pitchFamily="34" charset="0"/>
                  </a:rPr>
                  <a:t>terminals at the resonant frequency. </a:t>
                </a:r>
              </a:p>
              <a:p>
                <a:endParaRPr lang="en-US">
                  <a:solidFill>
                    <a:srgbClr val="000000"/>
                  </a:solidFill>
                  <a:latin typeface="Cambria Math" panose="02040503050406030204" pitchFamily="18" charset="0"/>
                  <a:cs typeface="Arial" panose="020B0604020202020204" pitchFamily="34" charset="0"/>
                </a:endParaRPr>
              </a:p>
              <a:p>
                <a:pPr lvl="2">
                  <a:lnSpc>
                    <a:spcPct val="107000"/>
                  </a:lnSpc>
                </a:pPr>
                <a:r>
                  <a:rPr lang="en-US">
                    <a:solidFill>
                      <a:srgbClr val="000000"/>
                    </a:solidFill>
                    <a:ea typeface="Calibri" panose="020F0502020204030204" pitchFamily="34" charset="0"/>
                    <a:cs typeface="Arial" panose="020B0604020202020204" pitchFamily="34" charset="0"/>
                  </a:rPr>
                  <a:t>a. 0.</a:t>
                </a:r>
                <a:endParaRPr lang="en-US" sz="1600">
                  <a:ea typeface="Calibri" panose="020F0502020204030204" pitchFamily="34" charset="0"/>
                  <a:cs typeface="Times New Roman" panose="02020603050405020304" pitchFamily="18" charset="0"/>
                </a:endParaRPr>
              </a:p>
              <a:p>
                <a:pPr lvl="2">
                  <a:lnSpc>
                    <a:spcPct val="107000"/>
                  </a:lnSpc>
                </a:pPr>
                <a:r>
                  <a:rPr lang="en-US">
                    <a:solidFill>
                      <a:srgbClr val="000000"/>
                    </a:solidFill>
                    <a:ea typeface="Calibri" panose="020F0502020204030204" pitchFamily="34" charset="0"/>
                    <a:cs typeface="Arial" panose="020B0604020202020204" pitchFamily="34" charset="0"/>
                  </a:rPr>
                  <a:t>b. R.</a:t>
                </a:r>
                <a:endParaRPr lang="en-US" sz="1600">
                  <a:ea typeface="Calibri" panose="020F0502020204030204" pitchFamily="34" charset="0"/>
                  <a:cs typeface="Times New Roman" panose="02020603050405020304" pitchFamily="18" charset="0"/>
                </a:endParaRPr>
              </a:p>
              <a:p>
                <a:pPr lvl="2">
                  <a:lnSpc>
                    <a:spcPct val="107000"/>
                  </a:lnSpc>
                </a:pPr>
                <a:r>
                  <a:rPr lang="en-US">
                    <a:solidFill>
                      <a:srgbClr val="000000"/>
                    </a:solidFill>
                    <a:ea typeface="Calibri" panose="020F0502020204030204" pitchFamily="34" charset="0"/>
                    <a:cs typeface="Arial" panose="020B0604020202020204" pitchFamily="34" charset="0"/>
                  </a:rPr>
                  <a:t>c. </a:t>
                </a:r>
                <a14:m>
                  <m:oMath xmlns:m="http://schemas.openxmlformats.org/officeDocument/2006/math">
                    <m:f>
                      <m:fPr>
                        <m:type m:val="li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ad>
                          <m:radPr>
                            <m:degHide m:val="o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radPr>
                          <m:deg/>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LC</m:t>
                            </m:r>
                          </m:e>
                        </m:rad>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den>
                    </m:f>
                  </m:oMath>
                </a14:m>
                <a:endParaRPr lang="en-US" sz="1600">
                  <a:ea typeface="Calibri" panose="020F0502020204030204" pitchFamily="34" charset="0"/>
                  <a:cs typeface="Times New Roman" panose="02020603050405020304" pitchFamily="18" charset="0"/>
                </a:endParaRPr>
              </a:p>
              <a:p>
                <a:pPr lvl="2">
                  <a:lnSpc>
                    <a:spcPct val="107000"/>
                  </a:lnSpc>
                  <a:spcAft>
                    <a:spcPts val="600"/>
                  </a:spcAft>
                </a:pPr>
                <a:r>
                  <a:rPr lang="en-US">
                    <a:solidFill>
                      <a:srgbClr val="000000"/>
                    </a:solidFill>
                    <a:ea typeface="Calibri" panose="020F0502020204030204" pitchFamily="34" charset="0"/>
                    <a:cs typeface="Arial" panose="020B0604020202020204" pitchFamily="34" charset="0"/>
                  </a:rPr>
                  <a:t>d. </a:t>
                </a:r>
                <a14:m>
                  <m:oMath xmlns:m="http://schemas.openxmlformats.org/officeDocument/2006/math">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oMath>
                </a14:m>
                <a: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a:t>.</a:t>
                </a:r>
                <a:endParaRPr lang="en-US" sz="1600">
                  <a:latin typeface="Calibri" panose="020F0502020204030204" pitchFamily="34" charset="0"/>
                  <a:ea typeface="Calibri" panose="020F0502020204030204" pitchFamily="34" charset="0"/>
                  <a:cs typeface="Times New Roman" panose="02020603050405020304" pitchFamily="18" charset="0"/>
                </a:endParaRPr>
              </a:p>
              <a:p>
                <a:pPr lvl="1"/>
                <a:r>
                  <a:rPr lang="en-US">
                    <a:solidFill>
                      <a:srgbClr val="FF0000"/>
                    </a:solidFill>
                    <a:ea typeface="Calibri" panose="020F0502020204030204" pitchFamily="34" charset="0"/>
                    <a:cs typeface="Arial" panose="020B0604020202020204" pitchFamily="34" charset="0"/>
                  </a:rPr>
                  <a:t>b. R, because the series L and C appear as a short circuit.</a:t>
                </a:r>
                <a:endParaRPr lang="en-US" sz="1600">
                  <a:solidFill>
                    <a:srgbClr val="FF0000"/>
                  </a:solidFill>
                  <a:ea typeface="Calibri" panose="020F0502020204030204" pitchFamily="34" charset="0"/>
                  <a:cs typeface="Times New Roman" panose="02020603050405020304" pitchFamily="18" charset="0"/>
                </a:endParaRPr>
              </a:p>
              <a:p>
                <a:endParaRPr lang="en-US">
                  <a:solidFill>
                    <a:srgbClr val="000000"/>
                  </a:solidFill>
                  <a:latin typeface="Cambria Math" panose="02040503050406030204" pitchFamily="18" charset="0"/>
                  <a:cs typeface="Arial" panose="020B0604020202020204" pitchFamily="34" charset="0"/>
                </a:endParaRPr>
              </a:p>
              <a:p>
                <a:endParaRPr lang="en-US">
                  <a:solidFill>
                    <a:srgbClr val="000000"/>
                  </a:solidFill>
                  <a:latin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kern="0">
                    <a:solidFill>
                      <a:prstClr val="black"/>
                    </a:solidFill>
                    <a:latin typeface="Cambria Math" panose="02040503050406030204" pitchFamily="18" charset="0"/>
                    <a:ea typeface="Cambria Math" panose="02040503050406030204" pitchFamily="18" charset="0"/>
                  </a:rPr>
                  <a:t>For</a:t>
                </a:r>
                <a:r>
                  <a:rPr lang="en-US">
                    <a:latin typeface="Cambria Math" panose="02040503050406030204" pitchFamily="18" charset="0"/>
                    <a:ea typeface="Calibri" panose="020F0502020204030204" pitchFamily="34" charset="0"/>
                    <a:cs typeface="Arial" panose="020B0604020202020204" pitchFamily="34" charset="0"/>
                  </a:rPr>
                  <a:t> the adjacent parallel RLC circuit, choose the best answer for </a:t>
                </a:r>
              </a:p>
              <a:p>
                <a:r>
                  <a:rPr lang="en-US">
                    <a:latin typeface="Cambria Math" panose="02040503050406030204" pitchFamily="18" charset="0"/>
                    <a:ea typeface="Calibri" panose="020F0502020204030204" pitchFamily="34" charset="0"/>
                    <a:cs typeface="Arial" panose="020B0604020202020204" pitchFamily="34" charset="0"/>
                  </a:rPr>
                  <a:t>the overall impedance magnitude in ohms between the a and b </a:t>
                </a:r>
              </a:p>
              <a:p>
                <a:r>
                  <a:rPr lang="en-US">
                    <a:latin typeface="Cambria Math" panose="02040503050406030204" pitchFamily="18" charset="0"/>
                    <a:ea typeface="Calibri" panose="020F0502020204030204" pitchFamily="34" charset="0"/>
                    <a:cs typeface="Arial" panose="020B0604020202020204" pitchFamily="34" charset="0"/>
                  </a:rPr>
                  <a:t>terminals at the resonant frequency. </a:t>
                </a:r>
              </a:p>
              <a:p>
                <a:endParaRPr lang="en-US">
                  <a:solidFill>
                    <a:srgbClr val="000000"/>
                  </a:solidFill>
                  <a:latin typeface="Cambria Math" panose="02040503050406030204" pitchFamily="18" charset="0"/>
                  <a:cs typeface="Arial" panose="020B0604020202020204" pitchFamily="34" charset="0"/>
                </a:endParaRPr>
              </a:p>
              <a:p>
                <a:pPr lvl="2">
                  <a:lnSpc>
                    <a:spcPct val="107000"/>
                  </a:lnSpc>
                </a:pPr>
                <a:r>
                  <a:rPr lang="en-US">
                    <a:solidFill>
                      <a:srgbClr val="000000"/>
                    </a:solidFill>
                    <a:ea typeface="Calibri" panose="020F0502020204030204" pitchFamily="34" charset="0"/>
                    <a:cs typeface="Arial" panose="020B0604020202020204" pitchFamily="34" charset="0"/>
                  </a:rPr>
                  <a:t>a. 0.</a:t>
                </a:r>
                <a:endParaRPr lang="en-US" sz="1600">
                  <a:ea typeface="Calibri" panose="020F0502020204030204" pitchFamily="34" charset="0"/>
                  <a:cs typeface="Times New Roman" panose="02020603050405020304" pitchFamily="18" charset="0"/>
                </a:endParaRPr>
              </a:p>
              <a:p>
                <a:pPr lvl="2">
                  <a:lnSpc>
                    <a:spcPct val="107000"/>
                  </a:lnSpc>
                </a:pPr>
                <a:r>
                  <a:rPr lang="en-US">
                    <a:solidFill>
                      <a:srgbClr val="000000"/>
                    </a:solidFill>
                    <a:ea typeface="Calibri" panose="020F0502020204030204" pitchFamily="34" charset="0"/>
                    <a:cs typeface="Arial" panose="020B0604020202020204" pitchFamily="34" charset="0"/>
                  </a:rPr>
                  <a:t>b. R.</a:t>
                </a:r>
                <a:endParaRPr lang="en-US" sz="1600">
                  <a:ea typeface="Calibri" panose="020F0502020204030204" pitchFamily="34" charset="0"/>
                  <a:cs typeface="Times New Roman" panose="02020603050405020304" pitchFamily="18" charset="0"/>
                </a:endParaRPr>
              </a:p>
              <a:p>
                <a:pPr lvl="2">
                  <a:lnSpc>
                    <a:spcPct val="107000"/>
                  </a:lnSpc>
                </a:pPr>
                <a:r>
                  <a:rPr lang="en-US">
                    <a:solidFill>
                      <a:srgbClr val="000000"/>
                    </a:solidFill>
                    <a:ea typeface="Calibri" panose="020F0502020204030204" pitchFamily="34" charset="0"/>
                    <a:cs typeface="Arial" panose="020B0604020202020204" pitchFamily="34" charset="0"/>
                  </a:rPr>
                  <a:t>c. </a:t>
                </a:r>
                <a14:m>
                  <m:oMath xmlns:m="http://schemas.openxmlformats.org/officeDocument/2006/math">
                    <m:f>
                      <m:fPr>
                        <m:type m:val="li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ad>
                          <m:radPr>
                            <m:degHide m:val="o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radPr>
                          <m:deg/>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LC</m:t>
                            </m:r>
                          </m:e>
                        </m:rad>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den>
                    </m:f>
                  </m:oMath>
                </a14:m>
                <a:endParaRPr lang="en-US" sz="1600">
                  <a:ea typeface="Calibri" panose="020F0502020204030204" pitchFamily="34" charset="0"/>
                  <a:cs typeface="Times New Roman" panose="02020603050405020304" pitchFamily="18" charset="0"/>
                </a:endParaRPr>
              </a:p>
              <a:p>
                <a:pPr lvl="2">
                  <a:lnSpc>
                    <a:spcPct val="107000"/>
                  </a:lnSpc>
                  <a:spcAft>
                    <a:spcPts val="600"/>
                  </a:spcAft>
                </a:pPr>
                <a:r>
                  <a:rPr lang="en-US">
                    <a:solidFill>
                      <a:srgbClr val="000000"/>
                    </a:solidFill>
                    <a:ea typeface="Calibri" panose="020F0502020204030204" pitchFamily="34" charset="0"/>
                    <a:cs typeface="Arial" panose="020B0604020202020204" pitchFamily="34" charset="0"/>
                  </a:rPr>
                  <a:t>d. </a:t>
                </a:r>
                <a14:m>
                  <m:oMath xmlns:m="http://schemas.openxmlformats.org/officeDocument/2006/math">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oMath>
                </a14:m>
                <a: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a:t>.</a:t>
                </a:r>
                <a:endParaRPr lang="en-US" sz="1600">
                  <a:latin typeface="Calibri" panose="020F0502020204030204" pitchFamily="34" charset="0"/>
                  <a:ea typeface="Calibri" panose="020F0502020204030204" pitchFamily="34" charset="0"/>
                  <a:cs typeface="Times New Roman" panose="02020603050405020304" pitchFamily="18" charset="0"/>
                </a:endParaRPr>
              </a:p>
              <a:p>
                <a:pPr lvl="1"/>
                <a:r>
                  <a:rPr lang="en-US">
                    <a:solidFill>
                      <a:srgbClr val="FF0000"/>
                    </a:solidFill>
                    <a:ea typeface="Calibri" panose="020F0502020204030204" pitchFamily="34" charset="0"/>
                    <a:cs typeface="Arial" panose="020B0604020202020204" pitchFamily="34" charset="0"/>
                  </a:rPr>
                  <a:t>b. R, because the parallel L and C appear as an open circuit.</a:t>
                </a:r>
                <a:endParaRPr lang="en-US">
                  <a:solidFill>
                    <a:srgbClr val="FF0000"/>
                  </a:solidFill>
                  <a:latin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0517" y="695829"/>
                <a:ext cx="11230252" cy="5997026"/>
              </a:xfrm>
              <a:prstGeom prst="rect">
                <a:avLst/>
              </a:prstGeom>
              <a:blipFill>
                <a:blip r:embed="rId3"/>
                <a:stretch>
                  <a:fillRect l="-216" t="-201" b="-101"/>
                </a:stretch>
              </a:blipFill>
            </p:spPr>
            <p:txBody>
              <a:bodyPr/>
              <a:lstStyle/>
              <a:p>
                <a:r>
                  <a:rPr lang="en-US">
                    <a:noFill/>
                  </a:rPr>
                  <a:t> </a:t>
                </a:r>
              </a:p>
            </p:txBody>
          </p:sp>
        </mc:Fallback>
      </mc:AlternateContent>
      <p:sp>
        <p:nvSpPr>
          <p:cNvPr id="67" name="Title 1"/>
          <p:cNvSpPr txBox="1">
            <a:spLocks/>
          </p:cNvSpPr>
          <p:nvPr/>
        </p:nvSpPr>
        <p:spPr>
          <a:xfrm>
            <a:off x="3431468" y="1"/>
            <a:ext cx="5323791"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Resonance </a:t>
            </a:r>
            <a:r>
              <a:rPr lang="en-US" sz="4000"/>
              <a:t>Review</a:t>
            </a:r>
            <a:r>
              <a:rPr sz="4000"/>
              <a:t> </a:t>
            </a:r>
          </a:p>
        </p:txBody>
      </p:sp>
      <p:pic>
        <p:nvPicPr>
          <p:cNvPr id="6" name="Picture 5">
            <a:extLst>
              <a:ext uri="{FF2B5EF4-FFF2-40B4-BE49-F238E27FC236}">
                <a16:creationId xmlns:a16="http://schemas.microsoft.com/office/drawing/2014/main" id="{2AEDFD4F-347E-40F2-A134-99C2312F889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460804" y="4007201"/>
            <a:ext cx="1931988" cy="2028383"/>
          </a:xfrm>
          <a:prstGeom prst="rect">
            <a:avLst/>
          </a:prstGeom>
        </p:spPr>
      </p:pic>
      <p:pic>
        <p:nvPicPr>
          <p:cNvPr id="2" name="Picture 1">
            <a:extLst>
              <a:ext uri="{FF2B5EF4-FFF2-40B4-BE49-F238E27FC236}">
                <a16:creationId xmlns:a16="http://schemas.microsoft.com/office/drawing/2014/main" id="{DCD8A6F0-FC82-4343-9691-E9CC91549C24}"/>
              </a:ext>
            </a:extLst>
          </p:cNvPr>
          <p:cNvPicPr>
            <a:picLocks noChangeAspect="1"/>
          </p:cNvPicPr>
          <p:nvPr/>
        </p:nvPicPr>
        <p:blipFill>
          <a:blip r:embed="rId5"/>
          <a:stretch>
            <a:fillRect/>
          </a:stretch>
        </p:blipFill>
        <p:spPr>
          <a:xfrm>
            <a:off x="8658579" y="822418"/>
            <a:ext cx="1734214" cy="2127375"/>
          </a:xfrm>
          <a:prstGeom prst="rect">
            <a:avLst/>
          </a:prstGeom>
        </p:spPr>
      </p:pic>
    </p:spTree>
    <p:extLst>
      <p:ext uri="{BB962C8B-B14F-4D97-AF65-F5344CB8AC3E}">
        <p14:creationId xmlns:p14="http://schemas.microsoft.com/office/powerpoint/2010/main" val="176048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 calcmode="lin" valueType="num">
                                      <p:cBhvr additive="base">
                                        <p:cTn id="1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anim calcmode="lin" valueType="num">
                                      <p:cBhvr additive="base">
                                        <p:cTn id="2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anim calcmode="lin" valueType="num">
                                      <p:cBhvr additive="base">
                                        <p:cTn id="2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 calcmode="lin" valueType="num">
                                      <p:cBhvr additive="base">
                                        <p:cTn id="31"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anim calcmode="lin" valueType="num">
                                      <p:cBhvr additive="base">
                                        <p:cTn id="35"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anim calcmode="lin" valueType="num">
                                      <p:cBhvr additive="base">
                                        <p:cTn id="3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8" end="18"/>
                                            </p:txEl>
                                          </p:spTgt>
                                        </p:tgtEl>
                                        <p:attrNameLst>
                                          <p:attrName>style.visibility</p:attrName>
                                        </p:attrNameLst>
                                      </p:cBhvr>
                                      <p:to>
                                        <p:strVal val="visible"/>
                                      </p:to>
                                    </p:set>
                                    <p:anim calcmode="lin" valueType="num">
                                      <p:cBhvr additive="base">
                                        <p:cTn id="43"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anim calcmode="lin" valueType="num">
                                      <p:cBhvr additive="base">
                                        <p:cTn id="4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096" y="22495"/>
            <a:ext cx="4360156" cy="582264"/>
          </a:xfrm>
        </p:spPr>
        <p:txBody>
          <a:bodyPr>
            <a:noAutofit/>
          </a:bodyPr>
          <a:lstStyle/>
          <a:p>
            <a:r>
              <a:rPr lang="en-US" sz="4000"/>
              <a:t>Basic Filter Types</a:t>
            </a:r>
          </a:p>
        </p:txBody>
      </p:sp>
      <p:sp>
        <p:nvSpPr>
          <p:cNvPr id="7" name="Rectangle 6"/>
          <p:cNvSpPr/>
          <p:nvPr/>
        </p:nvSpPr>
        <p:spPr>
          <a:xfrm>
            <a:off x="408373" y="722006"/>
            <a:ext cx="1139005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Electrical filters are designed to allow some frequencies through, while blocking (attenuating) others, i.e., frequency discrimination.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 low-pass filter can be used to block (attenuate) unwanted high-frequency noise.</a:t>
            </a:r>
          </a:p>
        </p:txBody>
      </p:sp>
      <p:pic>
        <p:nvPicPr>
          <p:cNvPr id="8" name="Picture 7" descr="Diagram&#10;&#10;Description automatically generated">
            <a:extLst>
              <a:ext uri="{FF2B5EF4-FFF2-40B4-BE49-F238E27FC236}">
                <a16:creationId xmlns:a16="http://schemas.microsoft.com/office/drawing/2014/main" id="{29DA3292-B3F0-4CAB-A996-E4DC2377E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228" y="1492748"/>
            <a:ext cx="7262841" cy="3872504"/>
          </a:xfrm>
          <a:prstGeom prst="rect">
            <a:avLst/>
          </a:prstGeom>
        </p:spPr>
      </p:pic>
    </p:spTree>
    <p:extLst>
      <p:ext uri="{BB962C8B-B14F-4D97-AF65-F5344CB8AC3E}">
        <p14:creationId xmlns:p14="http://schemas.microsoft.com/office/powerpoint/2010/main" val="42840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8" end="18"/>
                                            </p:txEl>
                                          </p:spTgt>
                                        </p:tgtEl>
                                        <p:attrNameLst>
                                          <p:attrName>style.visibility</p:attrName>
                                        </p:attrNameLst>
                                      </p:cBhvr>
                                      <p:to>
                                        <p:strVal val="visible"/>
                                      </p:to>
                                    </p:set>
                                    <p:anim calcmode="lin" valueType="num">
                                      <p:cBhvr additive="base">
                                        <p:cTn id="7"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49165" y="1"/>
            <a:ext cx="7283162" cy="52993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3600"/>
              <a:t>RC Lowpass Filter Frequency Response  </a:t>
            </a:r>
          </a:p>
        </p:txBody>
      </p:sp>
      <mc:AlternateContent xmlns:mc="http://schemas.openxmlformats.org/markup-compatibility/2006" xmlns:a14="http://schemas.microsoft.com/office/drawing/2010/main">
        <mc:Choice Requires="a14">
          <p:sp>
            <p:nvSpPr>
              <p:cNvPr id="10" name="TextBox 9"/>
              <p:cNvSpPr txBox="1"/>
              <p:nvPr/>
            </p:nvSpPr>
            <p:spPr>
              <a:xfrm>
                <a:off x="443883" y="602225"/>
                <a:ext cx="11478828" cy="61877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200"/>
                  </a:spcAft>
                </a:pPr>
                <a:r>
                  <a:rPr lang="en-US" sz="1600">
                    <a:solidFill>
                      <a:srgbClr val="000000"/>
                    </a:solidFill>
                    <a:latin typeface="Cambria Math" panose="02040503050406030204" pitchFamily="18" charset="0"/>
                    <a:ea typeface="Cambria Math" panose="02040503050406030204" pitchFamily="18" charset="0"/>
                  </a:rPr>
                  <a:t>Use substitution s = </a:t>
                </a:r>
                <a:r>
                  <a:rPr lang="en-US" sz="1600">
                    <a:solidFill>
                      <a:srgbClr val="000000"/>
                    </a:solidFill>
                    <a:ea typeface="Cambria Math" panose="02040503050406030204" pitchFamily="18" charset="0"/>
                  </a:rPr>
                  <a:t>j</a:t>
                </a:r>
                <a:r>
                  <a:rPr lang="el-GR" sz="1600">
                    <a:solidFill>
                      <a:srgbClr val="000000"/>
                    </a:solidFill>
                    <a:ea typeface="Cambria Math" panose="02040503050406030204" pitchFamily="18" charset="0"/>
                    <a:cs typeface="Arial" panose="020B0604020202020204" pitchFamily="34" charset="0"/>
                  </a:rPr>
                  <a:t>ω</a:t>
                </a:r>
                <a:r>
                  <a:rPr lang="en-US" sz="1600">
                    <a:solidFill>
                      <a:srgbClr val="000000"/>
                    </a:solidFill>
                    <a:ea typeface="Cambria Math" panose="02040503050406030204" pitchFamily="18" charset="0"/>
                    <a:cs typeface="Arial" panose="020B0604020202020204" pitchFamily="34" charset="0"/>
                  </a:rPr>
                  <a:t> = </a:t>
                </a:r>
                <a14:m>
                  <m:oMath xmlns:m="http://schemas.openxmlformats.org/officeDocument/2006/math">
                    <m:r>
                      <m:rPr>
                        <m:sty m:val="p"/>
                      </m:rPr>
                      <a:rPr lang="en-US" sz="1600">
                        <a:latin typeface="Cambria Math" panose="02040503050406030204" pitchFamily="18" charset="0"/>
                      </a:rPr>
                      <m:t>j</m:t>
                    </m:r>
                    <m:r>
                      <a:rPr lang="en-US" sz="1600">
                        <a:latin typeface="Cambria Math" panose="02040503050406030204" pitchFamily="18" charset="0"/>
                      </a:rPr>
                      <m:t>2</m:t>
                    </m:r>
                    <m:r>
                      <m:rPr>
                        <m:sty m:val="p"/>
                      </m:rPr>
                      <a:rPr lang="el-GR" sz="1600" i="1">
                        <a:latin typeface="Cambria Math" panose="02040503050406030204" pitchFamily="18" charset="0"/>
                        <a:ea typeface="Cambria Math" panose="02040503050406030204" pitchFamily="18" charset="0"/>
                      </a:rPr>
                      <m:t>π</m:t>
                    </m:r>
                    <m:r>
                      <m:rPr>
                        <m:sty m:val="p"/>
                      </m:rPr>
                      <a:rPr lang="en-US" sz="1600">
                        <a:latin typeface="Cambria Math" panose="02040503050406030204" pitchFamily="18" charset="0"/>
                        <a:ea typeface="Cambria Math" panose="02040503050406030204" pitchFamily="18" charset="0"/>
                      </a:rPr>
                      <m:t>f</m:t>
                    </m:r>
                  </m:oMath>
                </a14:m>
                <a:r>
                  <a:rPr lang="en-US" sz="1600">
                    <a:solidFill>
                      <a:srgbClr val="000000"/>
                    </a:solidFill>
                    <a:ea typeface="Cambria Math" panose="02040503050406030204" pitchFamily="18" charset="0"/>
                  </a:rPr>
                  <a:t> initially to avoid complex math.</a:t>
                </a:r>
              </a:p>
              <a:p>
                <a:pPr/>
                <a14:m>
                  <m:oMathPara xmlns:m="http://schemas.openxmlformats.org/officeDocument/2006/math">
                    <m:oMathParaPr>
                      <m:jc m:val="left"/>
                    </m:oMathParaPr>
                    <m:oMath xmlns:m="http://schemas.openxmlformats.org/officeDocument/2006/math">
                      <m:r>
                        <m:rPr>
                          <m:sty m:val="p"/>
                        </m:rPr>
                        <a:rPr lang="en-US" sz="1600">
                          <a:solidFill>
                            <a:srgbClr val="000000"/>
                          </a:solidFill>
                          <a:latin typeface="Cambria Math" panose="02040503050406030204" pitchFamily="18" charset="0"/>
                          <a:ea typeface="Cambria Math" panose="02040503050406030204" pitchFamily="18" charset="0"/>
                        </a:rPr>
                        <m:t>Frequency</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Dependent</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Voltage</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Divider</m:t>
                      </m:r>
                      <m:r>
                        <a:rPr lang="en-US" sz="1600" b="0" i="0" smtClean="0">
                          <a:solidFill>
                            <a:srgbClr val="000000"/>
                          </a:solidFill>
                          <a:latin typeface="Cambria Math" panose="02040503050406030204" pitchFamily="18" charset="0"/>
                          <a:ea typeface="Cambria Math" panose="02040503050406030204" pitchFamily="18" charset="0"/>
                        </a:rPr>
                        <m:t> </m:t>
                      </m:r>
                      <m:r>
                        <m:rPr>
                          <m:sty m:val="p"/>
                        </m:rPr>
                        <a:rPr lang="en-US" sz="1600" b="0" i="0" smtClean="0">
                          <a:solidFill>
                            <a:srgbClr val="000000"/>
                          </a:solidFill>
                          <a:latin typeface="Cambria Math" panose="02040503050406030204" pitchFamily="18" charset="0"/>
                          <a:ea typeface="Cambria Math" panose="02040503050406030204" pitchFamily="18" charset="0"/>
                        </a:rPr>
                        <m:t>with</m:t>
                      </m:r>
                      <m:r>
                        <a:rPr lang="en-US" sz="1600" b="0" i="0" smtClean="0">
                          <a:solidFill>
                            <a:srgbClr val="000000"/>
                          </a:solidFill>
                          <a:latin typeface="Cambria Math" panose="02040503050406030204" pitchFamily="18" charset="0"/>
                          <a:ea typeface="Cambria Math" panose="02040503050406030204" pitchFamily="18" charset="0"/>
                        </a:rPr>
                        <m:t> </m:t>
                      </m:r>
                      <m:r>
                        <m:rPr>
                          <m:sty m:val="p"/>
                        </m:rPr>
                        <a:rPr lang="en-US" sz="1600" b="0" i="0" smtClean="0">
                          <a:solidFill>
                            <a:srgbClr val="000000"/>
                          </a:solidFill>
                          <a:latin typeface="Cambria Math" panose="02040503050406030204" pitchFamily="18" charset="0"/>
                          <a:ea typeface="Cambria Math" panose="02040503050406030204" pitchFamily="18" charset="0"/>
                        </a:rPr>
                        <m:t>phasors</m:t>
                      </m:r>
                      <m:r>
                        <a:rPr lang="en-US" sz="1600">
                          <a:solidFill>
                            <a:srgbClr val="000000"/>
                          </a:solidFill>
                          <a:latin typeface="Cambria Math" panose="02040503050406030204" pitchFamily="18" charset="0"/>
                          <a:ea typeface="Cambria Math" panose="02040503050406030204" pitchFamily="18" charset="0"/>
                        </a:rPr>
                        <m:t>: </m:t>
                      </m:r>
                      <m:sSub>
                        <m:sSubPr>
                          <m:ctrlPr>
                            <a:rPr lang="en-US" sz="1600" b="1" i="1">
                              <a:solidFill>
                                <a:srgbClr val="000000"/>
                              </a:solidFill>
                              <a:latin typeface="Cambria Math" panose="02040503050406030204" pitchFamily="18" charset="0"/>
                            </a:rPr>
                          </m:ctrlPr>
                        </m:sSubPr>
                        <m:e>
                          <m:r>
                            <a:rPr lang="en-US" sz="1600" b="1">
                              <a:solidFill>
                                <a:srgbClr val="000000"/>
                              </a:solidFill>
                              <a:latin typeface="Cambria Math" panose="02040503050406030204" pitchFamily="18" charset="0"/>
                            </a:rPr>
                            <m:t>𝐕</m:t>
                          </m:r>
                        </m:e>
                        <m:sub>
                          <m:r>
                            <a:rPr lang="en-US" sz="1600" b="1">
                              <a:solidFill>
                                <a:srgbClr val="000000"/>
                              </a:solidFill>
                              <a:latin typeface="Cambria Math" panose="02040503050406030204" pitchFamily="18" charset="0"/>
                            </a:rPr>
                            <m:t>𝐨𝐮𝐭</m:t>
                          </m:r>
                        </m:sub>
                      </m:sSub>
                      <m:d>
                        <m:dPr>
                          <m:ctrlPr>
                            <a:rPr lang="en-US" sz="1600" i="1">
                              <a:solidFill>
                                <a:srgbClr val="000000"/>
                              </a:solidFill>
                              <a:latin typeface="Cambria Math" panose="02040503050406030204" pitchFamily="18" charset="0"/>
                            </a:rPr>
                          </m:ctrlPr>
                        </m:dPr>
                        <m:e>
                          <m:r>
                            <m:rPr>
                              <m:sty m:val="p"/>
                            </m:rPr>
                            <a:rPr lang="en-US" sz="1600" b="0" i="0" smtClean="0">
                              <a:solidFill>
                                <a:srgbClr val="000000"/>
                              </a:solidFill>
                              <a:latin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sSub>
                        <m:sSubPr>
                          <m:ctrlPr>
                            <a:rPr lang="en-US" sz="1600" b="1" i="1">
                              <a:solidFill>
                                <a:srgbClr val="000000"/>
                              </a:solidFill>
                              <a:latin typeface="Cambria Math" panose="02040503050406030204" pitchFamily="18" charset="0"/>
                            </a:rPr>
                          </m:ctrlPr>
                        </m:sSubPr>
                        <m:e>
                          <m:r>
                            <a:rPr lang="en-US" sz="1600" b="1">
                              <a:solidFill>
                                <a:srgbClr val="000000"/>
                              </a:solidFill>
                              <a:latin typeface="Cambria Math" panose="02040503050406030204" pitchFamily="18" charset="0"/>
                            </a:rPr>
                            <m:t>𝐕</m:t>
                          </m:r>
                        </m:e>
                        <m:sub>
                          <m:r>
                            <a:rPr lang="en-US" sz="1600" b="1" i="0" smtClean="0">
                              <a:solidFill>
                                <a:srgbClr val="000000"/>
                              </a:solidFill>
                              <a:latin typeface="Cambria Math" panose="02040503050406030204" pitchFamily="18" charset="0"/>
                            </a:rPr>
                            <m:t>𝐬</m:t>
                          </m:r>
                        </m:sub>
                      </m:sSub>
                      <m:d>
                        <m:dPr>
                          <m:ctrlPr>
                            <a:rPr lang="en-US" sz="1600" i="1">
                              <a:solidFill>
                                <a:srgbClr val="000000"/>
                              </a:solidFill>
                              <a:latin typeface="Cambria Math" panose="02040503050406030204" pitchFamily="18" charset="0"/>
                            </a:rPr>
                          </m:ctrlPr>
                        </m:dPr>
                        <m:e>
                          <m:r>
                            <m:rPr>
                              <m:sty m:val="p"/>
                            </m:rPr>
                            <a:rPr lang="en-US" sz="1600" b="0" i="0" smtClean="0">
                              <a:solidFill>
                                <a:srgbClr val="000000"/>
                              </a:solidFill>
                              <a:latin typeface="Cambria Math" panose="02040503050406030204" pitchFamily="18" charset="0"/>
                            </a:rPr>
                            <m:t>s</m:t>
                          </m:r>
                        </m:e>
                      </m:d>
                      <m:f>
                        <m:fPr>
                          <m:ctrlPr>
                            <a:rPr lang="en-US" sz="1600" i="1">
                              <a:solidFill>
                                <a:srgbClr val="000000"/>
                              </a:solidFill>
                              <a:latin typeface="Cambria Math" panose="02040503050406030204" pitchFamily="18" charset="0"/>
                              <a:ea typeface="Cambria Math" panose="02040503050406030204" pitchFamily="18" charset="0"/>
                            </a:rPr>
                          </m:ctrlPr>
                        </m:fPr>
                        <m:num>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 </m:t>
                          </m:r>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den>
                      </m:f>
                      <m:r>
                        <a:rPr lang="en-US" sz="1600">
                          <a:solidFill>
                            <a:srgbClr val="000000"/>
                          </a:solidFill>
                          <a:latin typeface="Cambria Math" panose="02040503050406030204" pitchFamily="18" charset="0"/>
                          <a:ea typeface="Cambria Math" panose="02040503050406030204" pitchFamily="18" charset="0"/>
                        </a:rPr>
                        <m:t>. </m:t>
                      </m:r>
                    </m:oMath>
                  </m:oMathPara>
                </a14:m>
                <a:endParaRPr lang="en-US" sz="1600">
                  <a:solidFill>
                    <a:srgbClr val="000000"/>
                  </a:solidFill>
                  <a:latin typeface="Cambria Math" panose="02040503050406030204" pitchFamily="18" charset="0"/>
                  <a:ea typeface="Cambria Math" panose="02040503050406030204" pitchFamily="18" charset="0"/>
                </a:endParaRPr>
              </a:p>
              <a:p>
                <a:r>
                  <a:rPr lang="en-US" sz="1600">
                    <a:solidFill>
                      <a:schemeClr val="bg1"/>
                    </a:solidFill>
                    <a:latin typeface="Cambria Math" panose="02040503050406030204" pitchFamily="18" charset="0"/>
                    <a:ea typeface="Cambria Math" panose="02040503050406030204" pitchFamily="18" charset="0"/>
                  </a:rPr>
                  <a:t>For a Capacitor:  </a:t>
                </a:r>
                <a14:m>
                  <m:oMath xmlns:m="http://schemas.openxmlformats.org/officeDocument/2006/math">
                    <m:sSub>
                      <m:sSubPr>
                        <m:ctrlPr>
                          <a:rPr lang="en-US" altLang="en-US" sz="1600" b="1" i="1">
                            <a:solidFill>
                              <a:schemeClr val="bg1"/>
                            </a:solidFill>
                            <a:latin typeface="Cambria Math" panose="02040503050406030204" pitchFamily="18" charset="0"/>
                            <a:ea typeface="Cambria Math" panose="02040503050406030204" pitchFamily="18" charset="0"/>
                          </a:rPr>
                        </m:ctrlPr>
                      </m:sSubPr>
                      <m:e>
                        <m:r>
                          <a:rPr lang="en-US" altLang="en-US" sz="1600" b="1">
                            <a:solidFill>
                              <a:schemeClr val="bg1"/>
                            </a:solidFill>
                            <a:latin typeface="Cambria Math" panose="02040503050406030204" pitchFamily="18" charset="0"/>
                            <a:ea typeface="Cambria Math" panose="02040503050406030204" pitchFamily="18" charset="0"/>
                          </a:rPr>
                          <m:t>𝐙</m:t>
                        </m:r>
                      </m:e>
                      <m:sub>
                        <m:r>
                          <a:rPr lang="en-US" altLang="en-US" sz="1600" b="1">
                            <a:solidFill>
                              <a:schemeClr val="bg1"/>
                            </a:solidFill>
                            <a:latin typeface="Cambria Math" panose="02040503050406030204" pitchFamily="18" charset="0"/>
                            <a:ea typeface="Cambria Math" panose="02040503050406030204" pitchFamily="18" charset="0"/>
                          </a:rPr>
                          <m:t>𝐂</m:t>
                        </m:r>
                      </m:sub>
                    </m:sSub>
                    <m:d>
                      <m:dPr>
                        <m:ctrlPr>
                          <a:rPr lang="en-US" altLang="en-US" sz="1600" i="1">
                            <a:solidFill>
                              <a:schemeClr val="bg1"/>
                            </a:solidFill>
                            <a:latin typeface="Cambria Math" panose="02040503050406030204" pitchFamily="18" charset="0"/>
                            <a:ea typeface="Cambria Math" panose="02040503050406030204" pitchFamily="18" charset="0"/>
                          </a:rPr>
                        </m:ctrlPr>
                      </m:dPr>
                      <m:e>
                        <m:r>
                          <m:rPr>
                            <m:sty m:val="p"/>
                          </m:rPr>
                          <a:rPr lang="en-US" altLang="en-US" sz="1600">
                            <a:solidFill>
                              <a:schemeClr val="bg1"/>
                            </a:solidFill>
                            <a:latin typeface="Cambria Math" panose="02040503050406030204" pitchFamily="18" charset="0"/>
                            <a:ea typeface="Cambria Math" panose="02040503050406030204" pitchFamily="18" charset="0"/>
                          </a:rPr>
                          <m:t>s</m:t>
                        </m:r>
                      </m:e>
                    </m:d>
                    <m:r>
                      <a:rPr lang="en-US" altLang="en-US" sz="1600">
                        <a:solidFill>
                          <a:schemeClr val="bg1"/>
                        </a:solidFill>
                        <a:latin typeface="Cambria Math" panose="02040503050406030204" pitchFamily="18" charset="0"/>
                        <a:ea typeface="Cambria Math" panose="02040503050406030204" pitchFamily="18" charset="0"/>
                      </a:rPr>
                      <m:t>=</m:t>
                    </m:r>
                    <m:f>
                      <m:fPr>
                        <m:ctrlPr>
                          <a:rPr lang="en-US" altLang="en-US" sz="1600" i="1">
                            <a:solidFill>
                              <a:schemeClr val="bg1"/>
                            </a:solidFill>
                            <a:latin typeface="Cambria Math" panose="02040503050406030204" pitchFamily="18" charset="0"/>
                            <a:ea typeface="Cambria Math" panose="02040503050406030204" pitchFamily="18" charset="0"/>
                          </a:rPr>
                        </m:ctrlPr>
                      </m:fPr>
                      <m:num>
                        <m:r>
                          <a:rPr lang="en-US" altLang="en-US" sz="1600">
                            <a:solidFill>
                              <a:schemeClr val="bg1"/>
                            </a:solidFill>
                            <a:latin typeface="Cambria Math" panose="02040503050406030204" pitchFamily="18" charset="0"/>
                            <a:ea typeface="Cambria Math" panose="02040503050406030204" pitchFamily="18" charset="0"/>
                          </a:rPr>
                          <m:t>1</m:t>
                        </m:r>
                      </m:num>
                      <m:den>
                        <m:r>
                          <m:rPr>
                            <m:sty m:val="p"/>
                          </m:rPr>
                          <a:rPr lang="en-US" altLang="en-US" sz="1600">
                            <a:solidFill>
                              <a:schemeClr val="bg1"/>
                            </a:solidFill>
                            <a:latin typeface="Cambria Math" panose="02040503050406030204" pitchFamily="18" charset="0"/>
                            <a:ea typeface="Cambria Math" panose="02040503050406030204" pitchFamily="18" charset="0"/>
                          </a:rPr>
                          <m:t>sC</m:t>
                        </m:r>
                      </m:den>
                    </m:f>
                    <m:r>
                      <a:rPr lang="en-US" altLang="en-US" sz="1600">
                        <a:solidFill>
                          <a:schemeClr val="bg1"/>
                        </a:solidFill>
                        <a:latin typeface="Cambria Math" panose="02040503050406030204" pitchFamily="18" charset="0"/>
                        <a:ea typeface="Cambria Math" panose="02040503050406030204" pitchFamily="18" charset="0"/>
                      </a:rPr>
                      <m:t>.</m:t>
                    </m:r>
                  </m:oMath>
                </a14:m>
                <a:endParaRPr lang="en-US" sz="1600">
                  <a:solidFill>
                    <a:schemeClr val="bg1"/>
                  </a:solidFill>
                  <a:latin typeface="Cambria Math" panose="02040503050406030204" pitchFamily="18" charset="0"/>
                  <a:ea typeface="Cambria Math" panose="02040503050406030204" pitchFamily="18" charset="0"/>
                </a:endParaRPr>
              </a:p>
              <a:p>
                <a:endParaRPr lang="en-US" sz="1600">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sSub>
                            <m:sSubPr>
                              <m:ctrlPr>
                                <a:rPr lang="en-US" sz="1600" b="1" i="1">
                                  <a:solidFill>
                                    <a:srgbClr val="000000"/>
                                  </a:solidFill>
                                  <a:latin typeface="Cambria Math" panose="02040503050406030204" pitchFamily="18" charset="0"/>
                                </a:rPr>
                              </m:ctrlPr>
                            </m:sSubPr>
                            <m:e>
                              <m:r>
                                <a:rPr lang="en-US" sz="1600" b="1">
                                  <a:solidFill>
                                    <a:srgbClr val="000000"/>
                                  </a:solidFill>
                                  <a:latin typeface="Cambria Math" panose="02040503050406030204" pitchFamily="18" charset="0"/>
                                </a:rPr>
                                <m:t>𝐕</m:t>
                              </m:r>
                            </m:e>
                            <m:sub>
                              <m:r>
                                <a:rPr lang="en-US" sz="1600" b="1">
                                  <a:solidFill>
                                    <a:srgbClr val="000000"/>
                                  </a:solidFill>
                                  <a:latin typeface="Cambria Math" panose="02040503050406030204" pitchFamily="18" charset="0"/>
                                </a:rPr>
                                <m:t>𝐨𝐮𝐭</m:t>
                              </m:r>
                            </m:sub>
                          </m:sSub>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s</m:t>
                              </m:r>
                            </m:e>
                          </m:d>
                        </m:num>
                        <m:den>
                          <m:sSub>
                            <m:sSubPr>
                              <m:ctrlPr>
                                <a:rPr lang="en-US" sz="1600" b="1" i="1">
                                  <a:solidFill>
                                    <a:srgbClr val="000000"/>
                                  </a:solidFill>
                                  <a:latin typeface="Cambria Math" panose="02040503050406030204" pitchFamily="18" charset="0"/>
                                </a:rPr>
                              </m:ctrlPr>
                            </m:sSubPr>
                            <m:e>
                              <m:r>
                                <a:rPr lang="en-US" sz="1600" b="1">
                                  <a:solidFill>
                                    <a:srgbClr val="000000"/>
                                  </a:solidFill>
                                  <a:latin typeface="Cambria Math" panose="02040503050406030204" pitchFamily="18" charset="0"/>
                                </a:rPr>
                                <m:t>𝐕</m:t>
                              </m:r>
                            </m:e>
                            <m:sub>
                              <m:r>
                                <a:rPr lang="en-US" sz="1600" b="1">
                                  <a:solidFill>
                                    <a:srgbClr val="000000"/>
                                  </a:solidFill>
                                  <a:latin typeface="Cambria Math" panose="02040503050406030204" pitchFamily="18" charset="0"/>
                                </a:rPr>
                                <m:t>𝐬</m:t>
                              </m:r>
                            </m:sub>
                          </m:sSub>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s</m:t>
                              </m:r>
                            </m:e>
                          </m:d>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 </m:t>
                          </m:r>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sC</m:t>
                              </m:r>
                            </m:den>
                          </m:f>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m:t>
                          </m:r>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sC</m:t>
                              </m:r>
                            </m:den>
                          </m:f>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sC</m:t>
                          </m:r>
                        </m:den>
                      </m:f>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sRC</m:t>
                              </m:r>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sC</m:t>
                              </m:r>
                            </m:den>
                          </m:f>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
                            <a:rPr lang="en-US" sz="1600" i="1">
                              <a:solidFill>
                                <a:srgbClr val="000000"/>
                              </a:solidFill>
                              <a:latin typeface="Cambria Math" panose="02040503050406030204" pitchFamily="18" charset="0"/>
                              <a:ea typeface="Cambria Math" panose="02040503050406030204" pitchFamily="18" charset="0"/>
                            </a:rPr>
                            <m:t>1+</m:t>
                          </m:r>
                          <m:r>
                            <m:rPr>
                              <m:sty m:val="p"/>
                            </m:rPr>
                            <a:rPr lang="en-US" sz="1600">
                              <a:solidFill>
                                <a:srgbClr val="000000"/>
                              </a:solidFill>
                              <a:latin typeface="Cambria Math" panose="02040503050406030204" pitchFamily="18" charset="0"/>
                              <a:ea typeface="Cambria Math" panose="02040503050406030204" pitchFamily="18" charset="0"/>
                            </a:rPr>
                            <m:t>sRC</m:t>
                          </m:r>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a:solidFill>
                    <a:srgbClr val="000000"/>
                  </a:solidFill>
                  <a:latin typeface="Cambria Math" panose="02040503050406030204" pitchFamily="18" charset="0"/>
                  <a:ea typeface="Cambria Math" panose="02040503050406030204" pitchFamily="18" charset="0"/>
                </a:endParaRPr>
              </a:p>
              <a:p>
                <a:endParaRPr lang="en-US" sz="1600">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1+</m:t>
                          </m:r>
                          <m:r>
                            <m:rPr>
                              <m:sty m:val="p"/>
                            </m:rPr>
                            <a:rPr lang="en-US" sz="1600">
                              <a:solidFill>
                                <a:srgbClr val="000000"/>
                              </a:solidFill>
                              <a:latin typeface="Cambria Math" panose="02040503050406030204" pitchFamily="18" charset="0"/>
                              <a:ea typeface="Cambria Math" panose="02040503050406030204" pitchFamily="18" charset="0"/>
                            </a:rPr>
                            <m:t>sRC</m:t>
                          </m:r>
                        </m:den>
                      </m:f>
                      <m:r>
                        <a:rPr lang="en-US" sz="1600" i="1">
                          <a:solidFill>
                            <a:srgbClr val="000000"/>
                          </a:solidFill>
                          <a:latin typeface="Cambria Math" panose="02040503050406030204" pitchFamily="18" charset="0"/>
                          <a:ea typeface="Cambria Math" panose="02040503050406030204" pitchFamily="18" charset="0"/>
                        </a:rPr>
                        <m:t>. </m:t>
                      </m:r>
                    </m:oMath>
                  </m:oMathPara>
                </a14:m>
                <a:endParaRPr lang="en-US" sz="16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600">
                          <a:latin typeface="Cambria Math" panose="02040503050406030204" pitchFamily="18" charset="0"/>
                        </a:rPr>
                        <m:t>Substitute</m:t>
                      </m:r>
                      <m:r>
                        <a:rPr lang="en-US" sz="1600">
                          <a:latin typeface="Cambria Math" panose="02040503050406030204" pitchFamily="18" charset="0"/>
                        </a:rPr>
                        <m:t> </m:t>
                      </m:r>
                      <m:r>
                        <m:rPr>
                          <m:sty m:val="p"/>
                        </m:rPr>
                        <a:rPr lang="en-US" sz="1600">
                          <a:latin typeface="Cambria Math" panose="02040503050406030204" pitchFamily="18" charset="0"/>
                        </a:rPr>
                        <m:t>j</m:t>
                      </m:r>
                      <m:r>
                        <a:rPr lang="en-US" sz="1600">
                          <a:latin typeface="Cambria Math" panose="02040503050406030204" pitchFamily="18" charset="0"/>
                        </a:rPr>
                        <m:t>2</m:t>
                      </m:r>
                      <m:r>
                        <m:rPr>
                          <m:sty m:val="p"/>
                        </m:rPr>
                        <a:rPr lang="el-GR" sz="1600" i="1">
                          <a:latin typeface="Cambria Math" panose="02040503050406030204" pitchFamily="18" charset="0"/>
                          <a:ea typeface="Cambria Math" panose="02040503050406030204" pitchFamily="18" charset="0"/>
                        </a:rPr>
                        <m:t>π</m:t>
                      </m:r>
                      <m:r>
                        <m:rPr>
                          <m:sty m:val="p"/>
                        </m:rPr>
                        <a:rPr lang="en-US" sz="1600">
                          <a:latin typeface="Cambria Math" panose="02040503050406030204" pitchFamily="18" charset="0"/>
                          <a:ea typeface="Cambria Math" panose="02040503050406030204" pitchFamily="18" charset="0"/>
                        </a:rPr>
                        <m:t>f</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for</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s</m:t>
                      </m:r>
                      <m:r>
                        <a:rPr lang="en-US" sz="1600" i="1">
                          <a:latin typeface="Cambria Math" panose="02040503050406030204" pitchFamily="18" charset="0"/>
                          <a:ea typeface="Cambria Math" panose="02040503050406030204" pitchFamily="18" charset="0"/>
                        </a:rPr>
                        <m:t>.</m:t>
                      </m:r>
                      <m:r>
                        <a:rPr lang="en-US" sz="1600">
                          <a:latin typeface="Cambria Math" panose="02040503050406030204" pitchFamily="18" charset="0"/>
                          <a:ea typeface="Cambria Math" panose="02040503050406030204" pitchFamily="18" charset="0"/>
                        </a:rPr>
                        <m:t>  </m:t>
                      </m:r>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
                            <a:rPr lang="en-US" sz="1600" i="1">
                              <a:solidFill>
                                <a:srgbClr val="000000"/>
                              </a:solidFill>
                              <a:latin typeface="Cambria Math" panose="02040503050406030204" pitchFamily="18" charset="0"/>
                              <a:ea typeface="Cambria Math" panose="02040503050406030204" pitchFamily="18" charset="0"/>
                            </a:rPr>
                            <m:t>1+</m:t>
                          </m:r>
                          <m:r>
                            <m:rPr>
                              <m:sty m:val="p"/>
                            </m:rPr>
                            <a:rPr lang="en-US" sz="1600">
                              <a:solidFill>
                                <a:srgbClr val="000000"/>
                              </a:solidFill>
                              <a:latin typeface="Cambria Math" panose="02040503050406030204" pitchFamily="18" charset="0"/>
                              <a:ea typeface="Cambria Math" panose="02040503050406030204" pitchFamily="18" charset="0"/>
                            </a:rPr>
                            <m:t>j</m:t>
                          </m:r>
                          <m:r>
                            <a:rPr lang="en-US" sz="1600">
                              <a:solidFill>
                                <a:srgbClr val="000000"/>
                              </a:solidFill>
                              <a:latin typeface="Cambria Math" panose="02040503050406030204" pitchFamily="18" charset="0"/>
                              <a:ea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fRC</m:t>
                          </m:r>
                        </m:den>
                      </m:f>
                      <m:r>
                        <a:rPr lang="en-US" sz="1600" i="1">
                          <a:solidFill>
                            <a:srgbClr val="000000"/>
                          </a:solidFill>
                          <a:latin typeface="Cambria Math" panose="02040503050406030204" pitchFamily="18" charset="0"/>
                          <a:ea typeface="Cambria Math" panose="02040503050406030204" pitchFamily="18" charset="0"/>
                        </a:rPr>
                        <m:t>. </m:t>
                      </m:r>
                    </m:oMath>
                  </m:oMathPara>
                </a14:m>
                <a:endParaRPr lang="en-US" sz="1600" i="1">
                  <a:solidFill>
                    <a:srgbClr val="000000"/>
                  </a:solidFill>
                  <a:latin typeface="Cambria Math" panose="02040503050406030204" pitchFamily="18" charset="0"/>
                  <a:ea typeface="Cambria Math" panose="02040503050406030204" pitchFamily="18" charset="0"/>
                </a:endParaRPr>
              </a:p>
              <a:p>
                <a:pPr>
                  <a:spcAft>
                    <a:spcPts val="900"/>
                  </a:spcAft>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 </m:t>
                      </m:r>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e>
                      </m:d>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1+</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e>
                                  </m:d>
                                </m:e>
                                <m:sup>
                                  <m:r>
                                    <a:rPr lang="en-US" sz="1600" i="1">
                                      <a:solidFill>
                                        <a:srgbClr val="000000"/>
                                      </a:solidFill>
                                      <a:latin typeface="Cambria Math" panose="02040503050406030204" pitchFamily="18" charset="0"/>
                                      <a:ea typeface="Cambria Math" panose="02040503050406030204" pitchFamily="18" charset="0"/>
                                    </a:rPr>
                                    <m:t>2</m:t>
                                  </m:r>
                                </m:sup>
                              </m:sSup>
                            </m:e>
                          </m:rad>
                        </m:den>
                      </m:f>
                      <m:r>
                        <a:rPr lang="en-US" sz="1600" i="1">
                          <a:solidFill>
                            <a:srgbClr val="000000"/>
                          </a:solidFill>
                          <a:latin typeface="Cambria Math" panose="02040503050406030204" pitchFamily="18" charset="0"/>
                          <a:ea typeface="Cambria Math" panose="02040503050406030204" pitchFamily="18" charset="0"/>
                        </a:rPr>
                        <m:t>.   </m:t>
                      </m:r>
                    </m:oMath>
                  </m:oMathPara>
                </a14:m>
                <a:endParaRPr lang="en-US" sz="1600" i="1">
                  <a:solidFill>
                    <a:srgbClr val="000000"/>
                  </a:solidFill>
                  <a:latin typeface="Cambria Math" panose="02040503050406030204" pitchFamily="18" charset="0"/>
                  <a:ea typeface="Cambria Math" panose="02040503050406030204" pitchFamily="18" charset="0"/>
                </a:endParaRPr>
              </a:p>
              <a:p>
                <a:pPr>
                  <a:spcAft>
                    <a:spcPts val="900"/>
                  </a:spcAft>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 ∠</m:t>
                      </m:r>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r>
                        <a:rPr lang="en-US" sz="1600" i="1">
                          <a:solidFill>
                            <a:srgbClr val="000000"/>
                          </a:solidFill>
                          <a:latin typeface="Cambria Math" panose="02040503050406030204" pitchFamily="18" charset="0"/>
                          <a:ea typeface="Cambria Math" panose="02040503050406030204" pitchFamily="18" charset="0"/>
                        </a:rPr>
                        <m:t>=</m:t>
                      </m:r>
                      <m:func>
                        <m:funcPr>
                          <m:ctrlPr>
                            <a:rPr lang="en-US" sz="1600" i="1">
                              <a:solidFill>
                                <a:srgbClr val="000000"/>
                              </a:solidFill>
                              <a:latin typeface="Cambria Math" panose="02040503050406030204" pitchFamily="18" charset="0"/>
                              <a:ea typeface="Cambria Math" panose="02040503050406030204" pitchFamily="18" charset="0"/>
                            </a:rPr>
                          </m:ctrlPr>
                        </m:funcPr>
                        <m:fName>
                          <m:sSup>
                            <m:sSupPr>
                              <m:ctrlPr>
                                <a:rPr lang="en-US" sz="1600" i="1">
                                  <a:solidFill>
                                    <a:srgbClr val="000000"/>
                                  </a:solidFill>
                                  <a:latin typeface="Cambria Math" panose="02040503050406030204" pitchFamily="18" charset="0"/>
                                  <a:ea typeface="Cambria Math" panose="02040503050406030204" pitchFamily="18" charset="0"/>
                                </a:rPr>
                              </m:ctrlPr>
                            </m:sSupPr>
                            <m:e>
                              <m:r>
                                <m:rPr>
                                  <m:sty m:val="p"/>
                                </m:rPr>
                                <a:rPr lang="en-US" sz="1600">
                                  <a:solidFill>
                                    <a:srgbClr val="000000"/>
                                  </a:solidFill>
                                  <a:latin typeface="Cambria Math" panose="02040503050406030204" pitchFamily="18" charset="0"/>
                                  <a:ea typeface="Cambria Math" panose="02040503050406030204" pitchFamily="18" charset="0"/>
                                </a:rPr>
                                <m:t>tan</m:t>
                              </m:r>
                            </m:e>
                            <m:sup>
                              <m:r>
                                <a:rPr lang="en-US" sz="1600" i="1">
                                  <a:solidFill>
                                    <a:srgbClr val="000000"/>
                                  </a:solidFill>
                                  <a:latin typeface="Cambria Math" panose="02040503050406030204" pitchFamily="18" charset="0"/>
                                  <a:ea typeface="Cambria Math" panose="02040503050406030204" pitchFamily="18" charset="0"/>
                                </a:rPr>
                                <m:t>−1</m:t>
                              </m:r>
                            </m:sup>
                          </m:sSup>
                        </m:fName>
                        <m:e>
                          <m:d>
                            <m:dPr>
                              <m:ctrlPr>
                                <a:rPr lang="en-US" sz="1600" i="1">
                                  <a:solidFill>
                                    <a:srgbClr val="000000"/>
                                  </a:solidFill>
                                  <a:latin typeface="Cambria Math" panose="02040503050406030204" pitchFamily="18" charset="0"/>
                                  <a:ea typeface="Cambria Math" panose="02040503050406030204" pitchFamily="18" charset="0"/>
                                </a:rPr>
                              </m:ctrlPr>
                            </m:dPr>
                            <m:e>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num>
                                <m:den>
                                  <m:r>
                                    <a:rPr lang="en-US" sz="1600" i="1">
                                      <a:solidFill>
                                        <a:srgbClr val="000000"/>
                                      </a:solidFill>
                                      <a:latin typeface="Cambria Math" panose="02040503050406030204" pitchFamily="18" charset="0"/>
                                      <a:ea typeface="Cambria Math" panose="02040503050406030204" pitchFamily="18" charset="0"/>
                                    </a:rPr>
                                    <m:t>1</m:t>
                                  </m:r>
                                </m:den>
                              </m:f>
                            </m:e>
                          </m:d>
                          <m:r>
                            <a:rPr lang="en-US" sz="1600" i="1">
                              <a:solidFill>
                                <a:srgbClr val="000000"/>
                              </a:solidFill>
                              <a:latin typeface="Cambria Math" panose="02040503050406030204" pitchFamily="18" charset="0"/>
                              <a:ea typeface="Cambria Math" panose="02040503050406030204" pitchFamily="18" charset="0"/>
                            </a:rPr>
                            <m:t>.</m:t>
                          </m:r>
                        </m:e>
                      </m:func>
                    </m:oMath>
                  </m:oMathPara>
                </a14:m>
                <a:endParaRPr lang="en-US" sz="1600" i="1">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14:m>
                  <m:oMath xmlns:m="http://schemas.openxmlformats.org/officeDocument/2006/math">
                    <m:r>
                      <a:rPr lang="en-US" sz="1600">
                        <a:solidFill>
                          <a:srgbClr val="000000"/>
                        </a:solidFill>
                        <a:latin typeface="Cambria Math" panose="02040503050406030204" pitchFamily="18" charset="0"/>
                        <a:ea typeface="Cambria Math" panose="02040503050406030204" pitchFamily="18" charset="0"/>
                      </a:rPr>
                      <m:t>3 </m:t>
                    </m:r>
                    <m:r>
                      <m:rPr>
                        <m:sty m:val="p"/>
                      </m:rPr>
                      <a:rPr lang="en-US" sz="1600">
                        <a:solidFill>
                          <a:srgbClr val="000000"/>
                        </a:solidFill>
                        <a:latin typeface="Cambria Math" panose="02040503050406030204" pitchFamily="18" charset="0"/>
                        <a:ea typeface="Cambria Math" panose="02040503050406030204" pitchFamily="18" charset="0"/>
                      </a:rPr>
                      <m:t>dB</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cutoff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frequency</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occurs</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when</m:t>
                    </m:r>
                    <m:r>
                      <a:rPr lang="en-US" sz="1600" i="1">
                        <a:solidFill>
                          <a:srgbClr val="000000"/>
                        </a:solidFill>
                        <a:latin typeface="Cambria Math" panose="02040503050406030204" pitchFamily="18" charset="0"/>
                        <a:ea typeface="Cambria Math" panose="02040503050406030204" pitchFamily="18" charset="0"/>
                      </a:rPr>
                      <m:t> </m:t>
                    </m:r>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e>
                    </m:d>
                    <m:r>
                      <a:rPr lang="en-US" sz="1600">
                        <a:solidFill>
                          <a:srgbClr val="000000"/>
                        </a:solidFill>
                        <a:latin typeface="Cambria Math" panose="02040503050406030204" pitchFamily="18" charset="0"/>
                        <a:ea typeface="Cambria Math" panose="02040503050406030204" pitchFamily="18" charset="0"/>
                      </a:rPr>
                      <m:t>= </m:t>
                    </m:r>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2</m:t>
                            </m:r>
                          </m:e>
                        </m:rad>
                      </m:den>
                    </m:f>
                    <m:r>
                      <a:rPr lang="en-US" sz="1600" i="1">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i</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e</m:t>
                    </m:r>
                    <m:r>
                      <a:rPr lang="en-US" sz="1600">
                        <a:solidFill>
                          <a:srgbClr val="000000"/>
                        </a:solidFill>
                        <a:latin typeface="Cambria Math" panose="02040503050406030204" pitchFamily="18" charset="0"/>
                        <a:ea typeface="Cambria Math" panose="02040503050406030204" pitchFamily="18" charset="0"/>
                      </a:rPr>
                      <m:t>,</m:t>
                    </m:r>
                    <m:r>
                      <a:rPr lang="en-US" sz="1600" i="1">
                        <a:solidFill>
                          <a:srgbClr val="000000"/>
                        </a:solidFill>
                        <a:latin typeface="Cambria Math" panose="02040503050406030204" pitchFamily="18" charset="0"/>
                        <a:ea typeface="Cambria Math" panose="02040503050406030204" pitchFamily="18" charset="0"/>
                      </a:rPr>
                      <m:t> </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r>
                              <a:rPr lang="en-US" sz="1600">
                                <a:solidFill>
                                  <a:srgbClr val="000000"/>
                                </a:solidFill>
                                <a:latin typeface="Cambria Math" panose="02040503050406030204" pitchFamily="18" charset="0"/>
                                <a:ea typeface="Cambria Math" panose="02040503050406030204" pitchFamily="18" charset="0"/>
                              </a:rPr>
                              <m:t>2</m:t>
                            </m:r>
                            <m:r>
                              <m:rPr>
                                <m:sty m:val="p"/>
                              </m:rPr>
                              <a:rPr lang="el-GR" sz="1600">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fRC</m:t>
                            </m:r>
                          </m:e>
                        </m:d>
                      </m:e>
                      <m:sup>
                        <m:r>
                          <a:rPr lang="en-US" sz="1600" i="1">
                            <a:solidFill>
                              <a:srgbClr val="000000"/>
                            </a:solidFill>
                            <a:latin typeface="Cambria Math" panose="02040503050406030204" pitchFamily="18" charset="0"/>
                            <a:ea typeface="Cambria Math" panose="02040503050406030204" pitchFamily="18" charset="0"/>
                          </a:rPr>
                          <m:t>2</m:t>
                        </m:r>
                      </m:sup>
                    </m:sSup>
                    <m:r>
                      <a:rPr lang="en-US" sz="1600">
                        <a:solidFill>
                          <a:srgbClr val="000000"/>
                        </a:solidFill>
                        <a:latin typeface="Cambria Math" panose="02040503050406030204" pitchFamily="18" charset="0"/>
                        <a:ea typeface="Cambria Math" panose="02040503050406030204" pitchFamily="18" charset="0"/>
                      </a:rPr>
                      <m:t>=1, </m:t>
                    </m:r>
                    <m:r>
                      <m:rPr>
                        <m:sty m:val="p"/>
                      </m:rPr>
                      <a:rPr lang="en-US" sz="1600">
                        <a:solidFill>
                          <a:srgbClr val="000000"/>
                        </a:solidFill>
                        <a:latin typeface="Cambria Math" panose="02040503050406030204" pitchFamily="18" charset="0"/>
                        <a:ea typeface="Cambria Math" panose="02040503050406030204" pitchFamily="18" charset="0"/>
                      </a:rPr>
                      <m:t>or</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πRC</m:t>
                        </m:r>
                      </m:den>
                    </m:f>
                    <m:r>
                      <a:rPr lang="en-US" sz="1600">
                        <a:solidFill>
                          <a:srgbClr val="000000"/>
                        </a:solidFill>
                        <a:latin typeface="Cambria Math" panose="02040503050406030204" pitchFamily="18" charset="0"/>
                        <a:ea typeface="Cambria Math" panose="02040503050406030204" pitchFamily="18" charset="0"/>
                      </a:rPr>
                      <m:t>.  </m:t>
                    </m:r>
                  </m:oMath>
                </a14:m>
                <a:endParaRPr lang="en-US" sz="1600">
                  <a:solidFill>
                    <a:srgbClr val="000000"/>
                  </a:solidFill>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43883" y="602225"/>
                <a:ext cx="11478828" cy="6187720"/>
              </a:xfrm>
              <a:prstGeom prst="rect">
                <a:avLst/>
              </a:prstGeom>
              <a:blipFill>
                <a:blip r:embed="rId2"/>
                <a:stretch>
                  <a:fillRect l="-106" b="-6152"/>
                </a:stretch>
              </a:blipFill>
            </p:spPr>
            <p:txBody>
              <a:bodyPr/>
              <a:lstStyle/>
              <a:p>
                <a:r>
                  <a:rPr lang="en-US">
                    <a:noFill/>
                  </a:rPr>
                  <a:t> </a:t>
                </a:r>
              </a:p>
            </p:txBody>
          </p:sp>
        </mc:Fallback>
      </mc:AlternateContent>
      <p:sp>
        <p:nvSpPr>
          <p:cNvPr id="11" name="TextBox 10"/>
          <p:cNvSpPr txBox="1"/>
          <p:nvPr/>
        </p:nvSpPr>
        <p:spPr>
          <a:xfrm>
            <a:off x="6439288" y="2134656"/>
            <a:ext cx="863185" cy="338554"/>
          </a:xfrm>
          <a:prstGeom prst="rect">
            <a:avLst/>
          </a:prstGeom>
          <a:noFill/>
        </p:spPr>
        <p:txBody>
          <a:bodyPr wrap="none" rtlCol="0">
            <a:spAutoFit/>
          </a:bodyPr>
          <a:lstStyle/>
          <a:p>
            <a:pPr fontAlgn="base">
              <a:spcBef>
                <a:spcPct val="0"/>
              </a:spcBef>
              <a:spcAft>
                <a:spcPct val="0"/>
              </a:spcAft>
            </a:pPr>
            <a:r>
              <a:rPr lang="en-US" sz="1600" err="1">
                <a:solidFill>
                  <a:srgbClr val="000000"/>
                </a:solidFill>
                <a:latin typeface="+mn-lt"/>
              </a:rPr>
              <a:t>LTspice</a:t>
            </a:r>
            <a:endParaRPr lang="en-US" sz="1600">
              <a:solidFill>
                <a:srgbClr val="000000"/>
              </a:solidFill>
              <a:latin typeface="+mn-lt"/>
            </a:endParaRPr>
          </a:p>
        </p:txBody>
      </p:sp>
      <p:pic>
        <p:nvPicPr>
          <p:cNvPr id="7" name="Picture 6" descr="A picture containing diagram&#10;&#10;Description automatically generated">
            <a:extLst>
              <a:ext uri="{FF2B5EF4-FFF2-40B4-BE49-F238E27FC236}">
                <a16:creationId xmlns:a16="http://schemas.microsoft.com/office/drawing/2014/main" id="{CB5A5A0D-B8E4-47A6-ADD4-FE607EE97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425" y="655992"/>
            <a:ext cx="2431188" cy="1722436"/>
          </a:xfrm>
          <a:prstGeom prst="rect">
            <a:avLst/>
          </a:prstGeom>
        </p:spPr>
      </p:pic>
      <p:pic>
        <p:nvPicPr>
          <p:cNvPr id="12" name="Picture 11">
            <a:extLst>
              <a:ext uri="{FF2B5EF4-FFF2-40B4-BE49-F238E27FC236}">
                <a16:creationId xmlns:a16="http://schemas.microsoft.com/office/drawing/2014/main" id="{E3C57116-1606-4B6B-8BB4-6ADF61A5A720}"/>
              </a:ext>
            </a:extLst>
          </p:cNvPr>
          <p:cNvPicPr>
            <a:picLocks noChangeAspect="1"/>
          </p:cNvPicPr>
          <p:nvPr/>
        </p:nvPicPr>
        <p:blipFill>
          <a:blip r:embed="rId4"/>
          <a:stretch>
            <a:fillRect/>
          </a:stretch>
        </p:blipFill>
        <p:spPr>
          <a:xfrm>
            <a:off x="5343656" y="2551368"/>
            <a:ext cx="6404461" cy="3694882"/>
          </a:xfrm>
          <a:prstGeom prst="rect">
            <a:avLst/>
          </a:prstGeom>
        </p:spPr>
      </p:pic>
    </p:spTree>
    <p:extLst>
      <p:ext uri="{BB962C8B-B14F-4D97-AF65-F5344CB8AC3E}">
        <p14:creationId xmlns:p14="http://schemas.microsoft.com/office/powerpoint/2010/main" val="12477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additive="base">
                                        <p:cTn id="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anim calcmode="lin" valueType="num">
                                      <p:cBhvr additive="base">
                                        <p:cTn id="1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anim calcmode="lin" valueType="num">
                                      <p:cBhvr additive="base">
                                        <p:cTn id="1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anim calcmode="lin" valueType="num">
                                      <p:cBhvr additive="base">
                                        <p:cTn id="2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anim calcmode="lin" valueType="num">
                                      <p:cBhvr additive="base">
                                        <p:cTn id="2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anim calcmode="lin" valueType="num">
                                      <p:cBhvr additive="base">
                                        <p:cTn id="29"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xEl>
                                              <p:pRg st="11" end="11"/>
                                            </p:txEl>
                                          </p:spTgt>
                                        </p:tgtEl>
                                        <p:attrNameLst>
                                          <p:attrName>style.visibility</p:attrName>
                                        </p:attrNameLst>
                                      </p:cBhvr>
                                      <p:to>
                                        <p:strVal val="visible"/>
                                      </p:to>
                                    </p:set>
                                    <p:anim calcmode="lin" valueType="num">
                                      <p:cBhvr additive="base">
                                        <p:cTn id="33"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068497" y="-9524"/>
            <a:ext cx="7763830" cy="52993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3600"/>
              <a:t>RC Lowpass Noise Filter with f</a:t>
            </a:r>
            <a:r>
              <a:rPr lang="en-US" sz="3600" baseline="-25000"/>
              <a:t>c</a:t>
            </a:r>
            <a:r>
              <a:rPr lang="en-US" sz="3600"/>
              <a:t> = 15.9 Hz </a:t>
            </a:r>
          </a:p>
        </p:txBody>
      </p:sp>
      <mc:AlternateContent xmlns:mc="http://schemas.openxmlformats.org/markup-compatibility/2006" xmlns:a14="http://schemas.microsoft.com/office/drawing/2010/main">
        <mc:Choice Requires="a14">
          <p:sp>
            <p:nvSpPr>
              <p:cNvPr id="10" name="TextBox 9"/>
              <p:cNvSpPr txBox="1"/>
              <p:nvPr/>
            </p:nvSpPr>
            <p:spPr>
              <a:xfrm>
                <a:off x="314324" y="564125"/>
                <a:ext cx="11706225" cy="599459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Noisy dc measurement can be improved by noise filtering via a lowpass filter.</a:t>
                </a: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14:m>
                  <m:oMath xmlns:m="http://schemas.openxmlformats.org/officeDocument/2006/math">
                    <m:r>
                      <a:rPr lang="en-US" smtClean="0">
                        <a:solidFill>
                          <a:srgbClr val="000000"/>
                        </a:solidFill>
                        <a:latin typeface="Cambria Math" panose="02040503050406030204" pitchFamily="18" charset="0"/>
                        <a:ea typeface="Cambria Math" panose="02040503050406030204" pitchFamily="18" charset="0"/>
                      </a:rPr>
                      <m:t>3 </m:t>
                    </m:r>
                    <m:r>
                      <m:rPr>
                        <m:sty m:val="p"/>
                      </m:rPr>
                      <a:rPr lang="en-US" smtClean="0">
                        <a:solidFill>
                          <a:srgbClr val="000000"/>
                        </a:solidFill>
                        <a:latin typeface="Cambria Math" panose="02040503050406030204" pitchFamily="18" charset="0"/>
                        <a:ea typeface="Cambria Math" panose="02040503050406030204" pitchFamily="18" charset="0"/>
                      </a:rPr>
                      <m:t>dB</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cutoff</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frequency</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occurs</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when</m:t>
                    </m:r>
                    <m:r>
                      <a:rPr lang="en-US" i="1">
                        <a:solidFill>
                          <a:srgbClr val="000000"/>
                        </a:solidFill>
                        <a:latin typeface="Cambria Math" panose="02040503050406030204" pitchFamily="18" charset="0"/>
                        <a:ea typeface="Cambria Math" panose="02040503050406030204" pitchFamily="18" charset="0"/>
                      </a:rPr>
                      <m:t> </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1" i="1">
                            <a:solidFill>
                              <a:srgbClr val="000000"/>
                            </a:solidFill>
                            <a:latin typeface="Cambria Math" panose="02040503050406030204" pitchFamily="18" charset="0"/>
                            <a:ea typeface="Cambria Math" panose="02040503050406030204" pitchFamily="18" charset="0"/>
                          </a:rPr>
                          <m:t>𝐇</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f</m:t>
                            </m:r>
                          </m:e>
                        </m:d>
                      </m:e>
                    </m:d>
                    <m:r>
                      <a:rPr lang="en-US">
                        <a:solidFill>
                          <a:srgbClr val="000000"/>
                        </a:solidFill>
                        <a:latin typeface="Cambria Math" panose="02040503050406030204" pitchFamily="18" charset="0"/>
                        <a:ea typeface="Cambria Math" panose="02040503050406030204" pitchFamily="18" charset="0"/>
                      </a:rPr>
                      <m:t>= </m:t>
                    </m:r>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i="1">
                                <a:solidFill>
                                  <a:srgbClr val="000000"/>
                                </a:solidFill>
                                <a:latin typeface="Cambria Math" panose="02040503050406030204" pitchFamily="18" charset="0"/>
                                <a:ea typeface="Cambria Math" panose="02040503050406030204" pitchFamily="18" charset="0"/>
                              </a:rPr>
                              <m:t>2</m:t>
                            </m:r>
                          </m:e>
                        </m:rad>
                      </m:den>
                    </m:f>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e</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 </m:t>
                    </m:r>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2</m:t>
                            </m:r>
                            <m:r>
                              <m:rPr>
                                <m:sty m:val="p"/>
                              </m:rPr>
                              <a:rPr lang="el-GR">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fRC</m:t>
                            </m:r>
                          </m:e>
                        </m:d>
                      </m:e>
                      <m:sup>
                        <m:r>
                          <a:rPr lang="en-US" i="1">
                            <a:solidFill>
                              <a:srgbClr val="000000"/>
                            </a:solidFill>
                            <a:latin typeface="Cambria Math" panose="02040503050406030204" pitchFamily="18" charset="0"/>
                            <a:ea typeface="Cambria Math" panose="02040503050406030204" pitchFamily="18" charset="0"/>
                          </a:rPr>
                          <m:t>2</m:t>
                        </m:r>
                      </m:sup>
                    </m:sSup>
                    <m:r>
                      <a:rPr lang="en-US">
                        <a:solidFill>
                          <a:srgbClr val="000000"/>
                        </a:solidFill>
                        <a:latin typeface="Cambria Math" panose="02040503050406030204" pitchFamily="18" charset="0"/>
                        <a:ea typeface="Cambria Math" panose="02040503050406030204" pitchFamily="18" charset="0"/>
                      </a:rPr>
                      <m:t>=1, </m:t>
                    </m:r>
                    <m:r>
                      <m:rPr>
                        <m:sty m:val="p"/>
                      </m:rPr>
                      <a:rPr lang="en-US">
                        <a:solidFill>
                          <a:srgbClr val="000000"/>
                        </a:solidFill>
                        <a:latin typeface="Cambria Math" panose="02040503050406030204" pitchFamily="18" charset="0"/>
                        <a:ea typeface="Cambria Math" panose="02040503050406030204" pitchFamily="18" charset="0"/>
                      </a:rPr>
                      <m:t>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πRC</m:t>
                        </m:r>
                      </m:den>
                    </m:f>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 </m:t>
                      </m:r>
                    </m:oMath>
                  </m:oMathPara>
                </a14:m>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the adjacent low-pass filter, f</a:t>
                </a:r>
                <a:r>
                  <a:rPr lang="en-US" baseline="-25000" dirty="0">
                    <a:solidFill>
                      <a:srgbClr val="000000"/>
                    </a:solidFill>
                    <a:latin typeface="Cambria Math" panose="02040503050406030204" pitchFamily="18" charset="0"/>
                    <a:ea typeface="Cambria Math" panose="02040503050406030204" pitchFamily="18" charset="0"/>
                  </a:rPr>
                  <a:t>c</a:t>
                </a:r>
                <a:r>
                  <a:rPr lang="en-US" dirty="0">
                    <a:solidFill>
                      <a:srgbClr val="000000"/>
                    </a:solidFill>
                    <a:latin typeface="Cambria Math" panose="02040503050406030204" pitchFamily="18" charset="0"/>
                    <a:ea typeface="Cambria Math" panose="02040503050406030204" pitchFamily="18" charset="0"/>
                  </a:rPr>
                  <a:t> = 15.9 Hz.</a:t>
                </a:r>
              </a:p>
              <a:p>
                <a:pPr marL="214313" indent="-214313">
                  <a:buFont typeface="Arial" panose="020B0604020202020204" pitchFamily="34" charset="0"/>
                  <a:buChar char="•"/>
                </a:pPr>
                <a:endParaRPr lang="en-US" sz="1600"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a:solidFill>
                      <a:srgbClr val="000000"/>
                    </a:solidFill>
                    <a:latin typeface="Cambria Math" panose="02040503050406030204" pitchFamily="18" charset="0"/>
                    <a:ea typeface="Cambria Math" panose="02040503050406030204" pitchFamily="18" charset="0"/>
                  </a:rPr>
                  <a:t>All measurements have some unwanted variation, i.e., </a:t>
                </a:r>
                <a:r>
                  <a:rPr lang="en-US" dirty="0">
                    <a:solidFill>
                      <a:srgbClr val="000000"/>
                    </a:solidFill>
                    <a:latin typeface="Cambria Math" panose="02040503050406030204" pitchFamily="18" charset="0"/>
                    <a:ea typeface="Cambria Math" panose="02040503050406030204" pitchFamily="18" charset="0"/>
                  </a:rPr>
                  <a:t>noise.</a:t>
                </a: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Additional digital lowpass filtering can be incorporating by means of averaging of individual measured results.</a:t>
                </a:r>
              </a:p>
            </p:txBody>
          </p:sp>
        </mc:Choice>
        <mc:Fallback xmlns="">
          <p:sp>
            <p:nvSpPr>
              <p:cNvPr id="10" name="TextBox 9"/>
              <p:cNvSpPr txBox="1">
                <a:spLocks noRot="1" noChangeAspect="1" noMove="1" noResize="1" noEditPoints="1" noAdjustHandles="1" noChangeArrowheads="1" noChangeShapeType="1" noTextEdit="1"/>
              </p:cNvSpPr>
              <p:nvPr/>
            </p:nvSpPr>
            <p:spPr>
              <a:xfrm>
                <a:off x="314324" y="564125"/>
                <a:ext cx="11706225" cy="5994590"/>
              </a:xfrm>
              <a:prstGeom prst="rect">
                <a:avLst/>
              </a:prstGeom>
              <a:blipFill>
                <a:blip r:embed="rId2"/>
                <a:stretch>
                  <a:fillRect l="-156" t="-302" b="-10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B14B883-FBBD-48A1-83AC-43B6305F0958}"/>
              </a:ext>
            </a:extLst>
          </p:cNvPr>
          <p:cNvPicPr>
            <a:picLocks noChangeAspect="1"/>
          </p:cNvPicPr>
          <p:nvPr/>
        </p:nvPicPr>
        <p:blipFill>
          <a:blip r:embed="rId3"/>
          <a:stretch>
            <a:fillRect/>
          </a:stretch>
        </p:blipFill>
        <p:spPr>
          <a:xfrm>
            <a:off x="1816866" y="2687027"/>
            <a:ext cx="6153900" cy="3437547"/>
          </a:xfrm>
          <a:prstGeom prst="rect">
            <a:avLst/>
          </a:prstGeom>
        </p:spPr>
      </p:pic>
      <p:pic>
        <p:nvPicPr>
          <p:cNvPr id="14" name="Picture 13">
            <a:extLst>
              <a:ext uri="{FF2B5EF4-FFF2-40B4-BE49-F238E27FC236}">
                <a16:creationId xmlns:a16="http://schemas.microsoft.com/office/drawing/2014/main" id="{C8AD4AAF-CC93-4F1D-9736-18402E044F7C}"/>
              </a:ext>
            </a:extLst>
          </p:cNvPr>
          <p:cNvPicPr>
            <a:picLocks noChangeAspect="1"/>
          </p:cNvPicPr>
          <p:nvPr/>
        </p:nvPicPr>
        <p:blipFill>
          <a:blip r:embed="rId4"/>
          <a:stretch>
            <a:fillRect/>
          </a:stretch>
        </p:blipFill>
        <p:spPr>
          <a:xfrm>
            <a:off x="8605837" y="670774"/>
            <a:ext cx="3314701" cy="2247800"/>
          </a:xfrm>
          <a:prstGeom prst="rect">
            <a:avLst/>
          </a:prstGeom>
        </p:spPr>
      </p:pic>
      <p:pic>
        <p:nvPicPr>
          <p:cNvPr id="16" name="Picture 15">
            <a:extLst>
              <a:ext uri="{FF2B5EF4-FFF2-40B4-BE49-F238E27FC236}">
                <a16:creationId xmlns:a16="http://schemas.microsoft.com/office/drawing/2014/main" id="{47ECA35F-9BED-431D-A456-456D28228526}"/>
              </a:ext>
            </a:extLst>
          </p:cNvPr>
          <p:cNvPicPr>
            <a:picLocks noChangeAspect="1"/>
          </p:cNvPicPr>
          <p:nvPr/>
        </p:nvPicPr>
        <p:blipFill>
          <a:blip r:embed="rId5"/>
          <a:stretch>
            <a:fillRect/>
          </a:stretch>
        </p:blipFill>
        <p:spPr>
          <a:xfrm>
            <a:off x="8571170" y="2962286"/>
            <a:ext cx="3384033" cy="1808929"/>
          </a:xfrm>
          <a:prstGeom prst="rect">
            <a:avLst/>
          </a:prstGeom>
        </p:spPr>
      </p:pic>
    </p:spTree>
    <p:extLst>
      <p:ext uri="{BB962C8B-B14F-4D97-AF65-F5344CB8AC3E}">
        <p14:creationId xmlns:p14="http://schemas.microsoft.com/office/powerpoint/2010/main" val="32213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anim calcmode="lin" valueType="num">
                                      <p:cBhvr additive="base">
                                        <p:cTn id="1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20" end="20"/>
                                            </p:txEl>
                                          </p:spTgt>
                                        </p:tgtEl>
                                        <p:attrNameLst>
                                          <p:attrName>style.visibility</p:attrName>
                                        </p:attrNameLst>
                                      </p:cBhvr>
                                      <p:to>
                                        <p:strVal val="visible"/>
                                      </p:to>
                                    </p:set>
                                    <p:anim calcmode="lin" valueType="num">
                                      <p:cBhvr additive="base">
                                        <p:cTn id="2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1885098" y="-40513"/>
            <a:ext cx="9953716"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Exponents and Logarithms (Continued)</a:t>
            </a:r>
          </a:p>
        </p:txBody>
      </p:sp>
      <p:sp>
        <p:nvSpPr>
          <p:cNvPr id="26" name="Rectangle 25"/>
          <p:cNvSpPr/>
          <p:nvPr/>
        </p:nvSpPr>
        <p:spPr>
          <a:xfrm>
            <a:off x="555420" y="596074"/>
            <a:ext cx="11027507"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By definition, base b &gt; 0. So, for any real exponent x, </a:t>
            </a:r>
            <a:r>
              <a:rPr kumimoji="0" 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3000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Even 10</a:t>
            </a:r>
            <a:r>
              <a:rPr kumimoji="0" lang="en-US" sz="1800" b="0" i="0" u="none" strike="noStrike" kern="1200" cap="none" spc="0" normalizeH="0" baseline="3000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-100</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&gt; 0, although very close to zero.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So argument </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 = b</a:t>
            </a:r>
            <a:r>
              <a:rPr kumimoji="0" lang="en-US" altLang="en-US" sz="1800" b="0" i="0" u="none" strike="noStrike" kern="1200" cap="none" spc="0" normalizeH="0" baseline="3000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0.  F</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or -</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x ≤ 0, 0 ≤ a = </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altLang="en-US" sz="1800" b="0" i="0" u="none" strike="noStrike" kern="1200" cap="none" spc="0" normalizeH="0" baseline="3000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Logarithms are only defined for positive arguments 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log</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(0) corresponds to 0 = b</a:t>
            </a:r>
            <a:r>
              <a:rPr kumimoji="0" lang="en-US" altLang="en-US" sz="1800" b="0" i="0" u="none" strike="noStrike" kern="1200" cap="none" spc="0" normalizeH="0" baseline="3000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which is true for exponent x = -∞.</a:t>
            </a: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Logarithms useful for wide ranging quantities, such as the magnitude of seismic oscillations (Richter scale), dynamic range of human hearing, amplifier gain levels, and filter attenuation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In science and engineering there is no escaping the need to become </a:t>
            </a:r>
            <a:r>
              <a:rPr lang="en-US" altLang="en-US">
                <a:solidFill>
                  <a:srgbClr val="000000"/>
                </a:solidFill>
                <a:latin typeface="Cambria Math" panose="02040503050406030204" pitchFamily="18" charset="0"/>
                <a:ea typeface="Cambria Math" panose="02040503050406030204" pitchFamily="18" charset="0"/>
              </a:rPr>
              <a:t>proficient</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with logarithms.</a:t>
            </a: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a:solidFill>
                <a:srgbClr val="000000"/>
              </a:solidFill>
              <a:latin typeface="Cambria Math" panose="02040503050406030204" pitchFamily="18" charset="0"/>
              <a:ea typeface="Cambria Math" panose="02040503050406030204" pitchFamily="18" charset="0"/>
            </a:endParaRP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Some Important Logarithmic Properties:</a:t>
            </a: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a:solidFill>
                <a:srgbClr val="000000"/>
              </a:solidFill>
              <a:latin typeface="Cambria Math" panose="02040503050406030204" pitchFamily="18" charset="0"/>
              <a:ea typeface="Cambria Math" panose="02040503050406030204" pitchFamily="18" charset="0"/>
            </a:endParaRPr>
          </a:p>
          <a:p>
            <a:pPr marL="714375" lvl="1" indent="-257175" fontAlgn="auto">
              <a:spcBef>
                <a:spcPts val="0"/>
              </a:spcBef>
              <a:spcAft>
                <a:spcPts val="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rPr>
              <a:t>log(P</a:t>
            </a:r>
            <a:r>
              <a:rPr lang="en-US" altLang="en-US" baseline="-25000">
                <a:solidFill>
                  <a:srgbClr val="000000"/>
                </a:solidFill>
                <a:latin typeface="Cambria Math" panose="02040503050406030204" pitchFamily="18" charset="0"/>
                <a:ea typeface="Cambria Math" panose="02040503050406030204" pitchFamily="18" charset="0"/>
              </a:rPr>
              <a:t>1</a:t>
            </a:r>
            <a:r>
              <a:rPr lang="en-US" altLang="en-US">
                <a:solidFill>
                  <a:srgbClr val="000000"/>
                </a:solidFill>
                <a:latin typeface="Cambria Math" panose="02040503050406030204" pitchFamily="18" charset="0"/>
                <a:ea typeface="Cambria Math" panose="02040503050406030204" pitchFamily="18" charset="0"/>
              </a:rPr>
              <a:t>P</a:t>
            </a:r>
            <a:r>
              <a:rPr lang="en-US" altLang="en-US" baseline="-25000">
                <a:solidFill>
                  <a:srgbClr val="000000"/>
                </a:solidFill>
                <a:latin typeface="Cambria Math" panose="02040503050406030204" pitchFamily="18" charset="0"/>
                <a:ea typeface="Cambria Math" panose="02040503050406030204" pitchFamily="18" charset="0"/>
              </a:rPr>
              <a:t>2</a:t>
            </a:r>
            <a:r>
              <a:rPr lang="en-US" altLang="en-US">
                <a:solidFill>
                  <a:srgbClr val="000000"/>
                </a:solidFill>
                <a:latin typeface="Cambria Math" panose="02040503050406030204" pitchFamily="18" charset="0"/>
                <a:ea typeface="Cambria Math" panose="02040503050406030204" pitchFamily="18" charset="0"/>
              </a:rPr>
              <a:t>) = log(P</a:t>
            </a:r>
            <a:r>
              <a:rPr lang="en-US" altLang="en-US" baseline="-25000">
                <a:solidFill>
                  <a:srgbClr val="000000"/>
                </a:solidFill>
                <a:latin typeface="Cambria Math" panose="02040503050406030204" pitchFamily="18" charset="0"/>
                <a:ea typeface="Cambria Math" panose="02040503050406030204" pitchFamily="18" charset="0"/>
              </a:rPr>
              <a:t>1</a:t>
            </a:r>
            <a:r>
              <a:rPr lang="en-US" altLang="en-US">
                <a:solidFill>
                  <a:srgbClr val="000000"/>
                </a:solidFill>
                <a:latin typeface="Cambria Math" panose="02040503050406030204" pitchFamily="18" charset="0"/>
                <a:ea typeface="Cambria Math" panose="02040503050406030204" pitchFamily="18" charset="0"/>
              </a:rPr>
              <a:t>) + log(P</a:t>
            </a:r>
            <a:r>
              <a:rPr lang="en-US" altLang="en-US" baseline="-25000">
                <a:solidFill>
                  <a:srgbClr val="000000"/>
                </a:solidFill>
                <a:latin typeface="Cambria Math" panose="02040503050406030204" pitchFamily="18" charset="0"/>
                <a:ea typeface="Cambria Math" panose="02040503050406030204" pitchFamily="18" charset="0"/>
              </a:rPr>
              <a:t>2</a:t>
            </a:r>
            <a:r>
              <a:rPr lang="en-US" altLang="en-US">
                <a:solidFill>
                  <a:srgbClr val="000000"/>
                </a:solidFill>
                <a:latin typeface="Cambria Math" panose="02040503050406030204" pitchFamily="18" charset="0"/>
                <a:ea typeface="Cambria Math" panose="02040503050406030204" pitchFamily="18" charset="0"/>
              </a:rPr>
              <a:t>).    Similarly, log(P</a:t>
            </a:r>
            <a:r>
              <a:rPr lang="en-US" altLang="en-US" baseline="-25000">
                <a:solidFill>
                  <a:srgbClr val="000000"/>
                </a:solidFill>
                <a:latin typeface="Cambria Math" panose="02040503050406030204" pitchFamily="18" charset="0"/>
                <a:ea typeface="Cambria Math" panose="02040503050406030204" pitchFamily="18" charset="0"/>
              </a:rPr>
              <a:t>1</a:t>
            </a:r>
            <a:r>
              <a:rPr lang="en-US" altLang="en-US">
                <a:solidFill>
                  <a:srgbClr val="000000"/>
                </a:solidFill>
                <a:latin typeface="Cambria Math" panose="02040503050406030204" pitchFamily="18" charset="0"/>
                <a:ea typeface="Cambria Math" panose="02040503050406030204" pitchFamily="18" charset="0"/>
              </a:rPr>
              <a:t>/P</a:t>
            </a:r>
            <a:r>
              <a:rPr lang="en-US" altLang="en-US" baseline="-25000">
                <a:solidFill>
                  <a:srgbClr val="000000"/>
                </a:solidFill>
                <a:latin typeface="Cambria Math" panose="02040503050406030204" pitchFamily="18" charset="0"/>
                <a:ea typeface="Cambria Math" panose="02040503050406030204" pitchFamily="18" charset="0"/>
              </a:rPr>
              <a:t>2</a:t>
            </a:r>
            <a:r>
              <a:rPr lang="en-US" altLang="en-US">
                <a:solidFill>
                  <a:srgbClr val="000000"/>
                </a:solidFill>
                <a:latin typeface="Cambria Math" panose="02040503050406030204" pitchFamily="18" charset="0"/>
                <a:ea typeface="Cambria Math" panose="02040503050406030204" pitchFamily="18" charset="0"/>
              </a:rPr>
              <a:t>) = log(P</a:t>
            </a:r>
            <a:r>
              <a:rPr lang="en-US" altLang="en-US" baseline="-25000">
                <a:solidFill>
                  <a:srgbClr val="000000"/>
                </a:solidFill>
                <a:latin typeface="Cambria Math" panose="02040503050406030204" pitchFamily="18" charset="0"/>
                <a:ea typeface="Cambria Math" panose="02040503050406030204" pitchFamily="18" charset="0"/>
              </a:rPr>
              <a:t>1</a:t>
            </a:r>
            <a:r>
              <a:rPr lang="en-US" altLang="en-US">
                <a:solidFill>
                  <a:srgbClr val="000000"/>
                </a:solidFill>
                <a:latin typeface="Cambria Math" panose="02040503050406030204" pitchFamily="18" charset="0"/>
                <a:ea typeface="Cambria Math" panose="02040503050406030204" pitchFamily="18" charset="0"/>
              </a:rPr>
              <a:t>) - log(P</a:t>
            </a:r>
            <a:r>
              <a:rPr lang="en-US" altLang="en-US" baseline="-25000">
                <a:solidFill>
                  <a:srgbClr val="000000"/>
                </a:solidFill>
                <a:latin typeface="Cambria Math" panose="02040503050406030204" pitchFamily="18" charset="0"/>
                <a:ea typeface="Cambria Math" panose="02040503050406030204" pitchFamily="18" charset="0"/>
              </a:rPr>
              <a:t>2</a:t>
            </a:r>
            <a:r>
              <a:rPr lang="en-US" altLang="en-US">
                <a:solidFill>
                  <a:srgbClr val="000000"/>
                </a:solidFill>
                <a:latin typeface="Cambria Math" panose="02040503050406030204" pitchFamily="18" charset="0"/>
                <a:ea typeface="Cambria Math" panose="02040503050406030204" pitchFamily="18" charset="0"/>
              </a:rPr>
              <a:t>).</a:t>
            </a:r>
          </a:p>
          <a:p>
            <a:pPr marR="0" lvl="0" algn="l" defTabSz="914400" rtl="0" eaLnBrk="1" fontAlgn="auto" latinLnBrk="0" hangingPunct="1">
              <a:lnSpc>
                <a:spcPct val="100000"/>
              </a:lnSpc>
              <a:spcBef>
                <a:spcPts val="0"/>
              </a:spcBef>
              <a:spcAft>
                <a:spcPts val="0"/>
              </a:spcAft>
              <a:buClrTx/>
              <a:buSzTx/>
              <a:tabLst/>
              <a:defRPr/>
            </a:pPr>
            <a:endParaRPr lang="en-US" altLang="en-US">
              <a:solidFill>
                <a:srgbClr val="000000"/>
              </a:solidFill>
              <a:latin typeface="Cambria Math" panose="02040503050406030204" pitchFamily="18" charset="0"/>
              <a:ea typeface="Cambria Math" panose="02040503050406030204" pitchFamily="18" charset="0"/>
            </a:endParaRPr>
          </a:p>
          <a:p>
            <a:pPr marL="714375" lvl="1" indent="-257175" fontAlgn="auto">
              <a:spcBef>
                <a:spcPts val="0"/>
              </a:spcBef>
              <a:spcAft>
                <a:spcPts val="0"/>
              </a:spcAft>
              <a:buFont typeface="Arial" panose="020B0604020202020204" pitchFamily="34" charset="0"/>
              <a:buChar char="•"/>
            </a:pPr>
            <a:r>
              <a:rPr kumimoji="0" lang="en-US" altLang="en-US"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log(P)</a:t>
            </a:r>
            <a:r>
              <a:rPr kumimoji="0" lang="en-US" altLang="en-US" b="0" i="0" u="none" strike="noStrike" kern="1200" cap="none" spc="0" normalizeH="0" baseline="30000" noProof="0">
                <a:ln>
                  <a:noFill/>
                </a:ln>
                <a:solidFill>
                  <a:srgbClr val="000000"/>
                </a:solidFill>
                <a:effectLst/>
                <a:uLnTx/>
                <a:uFillTx/>
                <a:latin typeface="Cambria Math" panose="02040503050406030204" pitchFamily="18" charset="0"/>
                <a:ea typeface="Cambria Math" panose="02040503050406030204" pitchFamily="18" charset="0"/>
                <a:cs typeface="+mn-cs"/>
              </a:rPr>
              <a:t>n</a:t>
            </a:r>
            <a:r>
              <a:rPr kumimoji="0" lang="en-US" altLang="en-US" b="0" i="0" u="none" strike="noStrike" kern="1200" cap="none" spc="0" normalizeH="0" noProof="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altLang="en-US" b="0" i="0" u="none" strike="noStrike" kern="1200" cap="none" spc="0" normalizeH="0" noProof="0" err="1">
                <a:ln>
                  <a:noFill/>
                </a:ln>
                <a:solidFill>
                  <a:srgbClr val="000000"/>
                </a:solidFill>
                <a:effectLst/>
                <a:uLnTx/>
                <a:uFillTx/>
                <a:latin typeface="Cambria Math" panose="02040503050406030204" pitchFamily="18" charset="0"/>
                <a:ea typeface="Cambria Math" panose="02040503050406030204" pitchFamily="18" charset="0"/>
                <a:cs typeface="+mn-cs"/>
              </a:rPr>
              <a:t>nlog</a:t>
            </a:r>
            <a:r>
              <a:rPr kumimoji="0" lang="en-US" altLang="en-US" b="0" i="0" u="none" strike="noStrike" kern="1200" cap="none" spc="0" normalizeH="0" noProof="0">
                <a:ln>
                  <a:noFill/>
                </a:ln>
                <a:solidFill>
                  <a:srgbClr val="000000"/>
                </a:solidFill>
                <a:effectLst/>
                <a:uLnTx/>
                <a:uFillTx/>
                <a:latin typeface="Cambria Math" panose="02040503050406030204" pitchFamily="18" charset="0"/>
                <a:ea typeface="Cambria Math" panose="02040503050406030204" pitchFamily="18" charset="0"/>
                <a:cs typeface="+mn-cs"/>
              </a:rPr>
              <a:t>(P).</a:t>
            </a: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baseline="0">
              <a:solidFill>
                <a:srgbClr val="000000"/>
              </a:solidFill>
              <a:latin typeface="Cambria Math" panose="02040503050406030204" pitchFamily="18" charset="0"/>
              <a:ea typeface="Cambria Math" panose="02040503050406030204" pitchFamily="18" charset="0"/>
            </a:endParaRPr>
          </a:p>
          <a:p>
            <a:pPr marL="714375" lvl="1" indent="-257175" fontAlgn="auto">
              <a:spcBef>
                <a:spcPts val="0"/>
              </a:spcBef>
              <a:spcAft>
                <a:spcPts val="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rPr>
              <a:t>log(1) = 0.</a:t>
            </a:r>
          </a:p>
        </p:txBody>
      </p:sp>
      <p:grpSp>
        <p:nvGrpSpPr>
          <p:cNvPr id="27" name="Group 26"/>
          <p:cNvGrpSpPr/>
          <p:nvPr/>
        </p:nvGrpSpPr>
        <p:grpSpPr>
          <a:xfrm>
            <a:off x="7913026" y="722206"/>
            <a:ext cx="3580604" cy="1644192"/>
            <a:chOff x="3124209" y="3152146"/>
            <a:chExt cx="4774138" cy="1856244"/>
          </a:xfrm>
        </p:grpSpPr>
        <p:sp>
          <p:nvSpPr>
            <p:cNvPr id="28" name="Text Box 14"/>
            <p:cNvSpPr txBox="1">
              <a:spLocks noChangeArrowheads="1"/>
            </p:cNvSpPr>
            <p:nvPr/>
          </p:nvSpPr>
          <p:spPr bwMode="auto">
            <a:xfrm>
              <a:off x="3124209" y="3152146"/>
              <a:ext cx="1919037" cy="66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Exponential form</a:t>
              </a:r>
            </a:p>
          </p:txBody>
        </p:sp>
        <p:sp>
          <p:nvSpPr>
            <p:cNvPr id="29" name="Text Box 15"/>
            <p:cNvSpPr txBox="1">
              <a:spLocks noChangeArrowheads="1"/>
            </p:cNvSpPr>
            <p:nvPr/>
          </p:nvSpPr>
          <p:spPr bwMode="auto">
            <a:xfrm>
              <a:off x="5775574" y="3186871"/>
              <a:ext cx="2122773" cy="66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Logarithmic form</a:t>
              </a:r>
            </a:p>
          </p:txBody>
        </p:sp>
        <p:sp>
          <p:nvSpPr>
            <p:cNvPr id="30" name="TextBox 29"/>
            <p:cNvSpPr txBox="1"/>
            <p:nvPr/>
          </p:nvSpPr>
          <p:spPr>
            <a:xfrm>
              <a:off x="5112828" y="4491678"/>
              <a:ext cx="714299" cy="3474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base</a:t>
              </a:r>
            </a:p>
          </p:txBody>
        </p:sp>
        <p:sp>
          <p:nvSpPr>
            <p:cNvPr id="31" name="TextBox 30"/>
            <p:cNvSpPr txBox="1"/>
            <p:nvPr/>
          </p:nvSpPr>
          <p:spPr>
            <a:xfrm>
              <a:off x="4569413" y="3589130"/>
              <a:ext cx="1203064" cy="3474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exponent</a:t>
              </a:r>
            </a:p>
          </p:txBody>
        </p:sp>
        <p:sp>
          <p:nvSpPr>
            <p:cNvPr id="32" name="Text Box 2"/>
            <p:cNvSpPr txBox="1">
              <a:spLocks noChangeArrowheads="1"/>
            </p:cNvSpPr>
            <p:nvPr/>
          </p:nvSpPr>
          <p:spPr bwMode="auto">
            <a:xfrm>
              <a:off x="3463897" y="3969777"/>
              <a:ext cx="4127719" cy="677108"/>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7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 = </a:t>
              </a:r>
              <a:r>
                <a:rPr kumimoji="0" lang="en-US" altLang="en-US" sz="27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altLang="en-US" sz="2700" b="0" i="0" u="none" strike="noStrike" kern="1200" cap="none" spc="0" normalizeH="0" baseline="3000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altLang="en-US" sz="27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x = </a:t>
              </a:r>
              <a:r>
                <a:rPr kumimoji="0" lang="en-US" altLang="en-US" sz="27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log</a:t>
              </a:r>
              <a:r>
                <a:rPr kumimoji="0" lang="en-US" altLang="en-US" sz="27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altLang="en-US" sz="27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endParaRPr kumimoji="0" lang="en-US" altLang="en-US" sz="27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p:sp>
          <p:nvSpPr>
            <p:cNvPr id="33" name="Left-Right Arrow 32"/>
            <p:cNvSpPr/>
            <p:nvPr/>
          </p:nvSpPr>
          <p:spPr>
            <a:xfrm flipV="1">
              <a:off x="4803984" y="4221015"/>
              <a:ext cx="520788" cy="235851"/>
            </a:xfrm>
            <a:prstGeom prst="leftRightArrow">
              <a:avLst/>
            </a:prstGeom>
            <a:solidFill>
              <a:schemeClr val="bg2">
                <a:lumMod val="60000"/>
                <a:lumOff val="40000"/>
              </a:schemeClr>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Line 6"/>
            <p:cNvSpPr>
              <a:spLocks noChangeShapeType="1"/>
            </p:cNvSpPr>
            <p:nvPr/>
          </p:nvSpPr>
          <p:spPr bwMode="auto">
            <a:xfrm flipH="1">
              <a:off x="4450671" y="4552928"/>
              <a:ext cx="1" cy="27696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Line 7"/>
            <p:cNvSpPr>
              <a:spLocks noChangeShapeType="1"/>
            </p:cNvSpPr>
            <p:nvPr/>
          </p:nvSpPr>
          <p:spPr bwMode="auto">
            <a:xfrm>
              <a:off x="4450672" y="4807983"/>
              <a:ext cx="2386289" cy="17143"/>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Line 8"/>
            <p:cNvSpPr>
              <a:spLocks noChangeShapeType="1"/>
            </p:cNvSpPr>
            <p:nvPr/>
          </p:nvSpPr>
          <p:spPr bwMode="auto">
            <a:xfrm flipV="1">
              <a:off x="6836961" y="4611968"/>
              <a:ext cx="0" cy="228815"/>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Line 7"/>
            <p:cNvSpPr>
              <a:spLocks noChangeShapeType="1"/>
            </p:cNvSpPr>
            <p:nvPr/>
          </p:nvSpPr>
          <p:spPr bwMode="auto">
            <a:xfrm flipV="1">
              <a:off x="4619740" y="3975121"/>
              <a:ext cx="914808" cy="655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Line 6"/>
            <p:cNvSpPr>
              <a:spLocks noChangeShapeType="1"/>
            </p:cNvSpPr>
            <p:nvPr/>
          </p:nvSpPr>
          <p:spPr bwMode="auto">
            <a:xfrm>
              <a:off x="4636409" y="3965014"/>
              <a:ext cx="0" cy="15340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Line 8"/>
            <p:cNvSpPr>
              <a:spLocks noChangeShapeType="1"/>
            </p:cNvSpPr>
            <p:nvPr/>
          </p:nvSpPr>
          <p:spPr bwMode="auto">
            <a:xfrm flipH="1">
              <a:off x="5534547" y="3959434"/>
              <a:ext cx="0" cy="242960"/>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Line 8"/>
            <p:cNvSpPr>
              <a:spLocks noChangeShapeType="1"/>
            </p:cNvSpPr>
            <p:nvPr/>
          </p:nvSpPr>
          <p:spPr bwMode="auto">
            <a:xfrm flipH="1" flipV="1">
              <a:off x="7063178" y="4551029"/>
              <a:ext cx="0" cy="457361"/>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Line 6"/>
            <p:cNvSpPr>
              <a:spLocks noChangeShapeType="1"/>
            </p:cNvSpPr>
            <p:nvPr/>
          </p:nvSpPr>
          <p:spPr bwMode="auto">
            <a:xfrm>
              <a:off x="3686290" y="4562174"/>
              <a:ext cx="4764" cy="425491"/>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Line 7"/>
            <p:cNvSpPr>
              <a:spLocks noChangeShapeType="1"/>
            </p:cNvSpPr>
            <p:nvPr/>
          </p:nvSpPr>
          <p:spPr bwMode="auto">
            <a:xfrm>
              <a:off x="3686291" y="4968612"/>
              <a:ext cx="3376887" cy="21765"/>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2412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 calcmode="lin" valueType="num">
                                      <p:cBhvr additive="base">
                                        <p:cTn id="7"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anim calcmode="lin" valueType="num">
                                      <p:cBhvr additive="base">
                                        <p:cTn id="11"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xEl>
                                              <p:pRg st="6" end="6"/>
                                            </p:txEl>
                                          </p:spTgt>
                                        </p:tgtEl>
                                        <p:attrNameLst>
                                          <p:attrName>style.visibility</p:attrName>
                                        </p:attrNameLst>
                                      </p:cBhvr>
                                      <p:to>
                                        <p:strVal val="visible"/>
                                      </p:to>
                                    </p:set>
                                    <p:anim calcmode="lin" valueType="num">
                                      <p:cBhvr additive="base">
                                        <p:cTn id="17" dur="500" fill="hold"/>
                                        <p:tgtEl>
                                          <p:spTgt spid="26">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anim calcmode="lin" valueType="num">
                                      <p:cBhvr additive="base">
                                        <p:cTn id="21" dur="500" fill="hold"/>
                                        <p:tgtEl>
                                          <p:spTgt spid="26">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
                                            <p:txEl>
                                              <p:pRg st="10" end="10"/>
                                            </p:txEl>
                                          </p:spTgt>
                                        </p:tgtEl>
                                        <p:attrNameLst>
                                          <p:attrName>style.visibility</p:attrName>
                                        </p:attrNameLst>
                                      </p:cBhvr>
                                      <p:to>
                                        <p:strVal val="visible"/>
                                      </p:to>
                                    </p:set>
                                    <p:anim calcmode="lin" valueType="num">
                                      <p:cBhvr additive="base">
                                        <p:cTn id="27" dur="500" fill="hold"/>
                                        <p:tgtEl>
                                          <p:spTgt spid="26">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xEl>
                                              <p:pRg st="12" end="12"/>
                                            </p:txEl>
                                          </p:spTgt>
                                        </p:tgtEl>
                                        <p:attrNameLst>
                                          <p:attrName>style.visibility</p:attrName>
                                        </p:attrNameLst>
                                      </p:cBhvr>
                                      <p:to>
                                        <p:strVal val="visible"/>
                                      </p:to>
                                    </p:set>
                                    <p:anim calcmode="lin" valueType="num">
                                      <p:cBhvr additive="base">
                                        <p:cTn id="31" dur="500" fill="hold"/>
                                        <p:tgtEl>
                                          <p:spTgt spid="26">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
                                            <p:txEl>
                                              <p:pRg st="14" end="14"/>
                                            </p:txEl>
                                          </p:spTgt>
                                        </p:tgtEl>
                                        <p:attrNameLst>
                                          <p:attrName>style.visibility</p:attrName>
                                        </p:attrNameLst>
                                      </p:cBhvr>
                                      <p:to>
                                        <p:strVal val="visible"/>
                                      </p:to>
                                    </p:set>
                                    <p:anim calcmode="lin" valueType="num">
                                      <p:cBhvr additive="base">
                                        <p:cTn id="37" dur="500" fill="hold"/>
                                        <p:tgtEl>
                                          <p:spTgt spid="26">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xEl>
                                              <p:pRg st="16" end="16"/>
                                            </p:txEl>
                                          </p:spTgt>
                                        </p:tgtEl>
                                        <p:attrNameLst>
                                          <p:attrName>style.visibility</p:attrName>
                                        </p:attrNameLst>
                                      </p:cBhvr>
                                      <p:to>
                                        <p:strVal val="visible"/>
                                      </p:to>
                                    </p:set>
                                    <p:anim calcmode="lin" valueType="num">
                                      <p:cBhvr additive="base">
                                        <p:cTn id="43" dur="500" fill="hold"/>
                                        <p:tgtEl>
                                          <p:spTgt spid="26">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6">
                                            <p:txEl>
                                              <p:pRg st="18" end="18"/>
                                            </p:txEl>
                                          </p:spTgt>
                                        </p:tgtEl>
                                        <p:attrNameLst>
                                          <p:attrName>style.visibility</p:attrName>
                                        </p:attrNameLst>
                                      </p:cBhvr>
                                      <p:to>
                                        <p:strVal val="visible"/>
                                      </p:to>
                                    </p:set>
                                    <p:anim calcmode="lin" valueType="num">
                                      <p:cBhvr additive="base">
                                        <p:cTn id="49" dur="500" fill="hold"/>
                                        <p:tgtEl>
                                          <p:spTgt spid="26">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
                                            <p:txEl>
                                              <p:pRg st="20" end="20"/>
                                            </p:txEl>
                                          </p:spTgt>
                                        </p:tgtEl>
                                        <p:attrNameLst>
                                          <p:attrName>style.visibility</p:attrName>
                                        </p:attrNameLst>
                                      </p:cBhvr>
                                      <p:to>
                                        <p:strVal val="visible"/>
                                      </p:to>
                                    </p:set>
                                    <p:anim calcmode="lin" valueType="num">
                                      <p:cBhvr additive="base">
                                        <p:cTn id="55" dur="500" fill="hold"/>
                                        <p:tgtEl>
                                          <p:spTgt spid="26">
                                            <p:txEl>
                                              <p:pRg st="20" end="2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157274" y="-25862"/>
            <a:ext cx="8413420" cy="400050"/>
          </a:xfrm>
        </p:spPr>
        <p:txBody>
          <a:bodyPr>
            <a:noAutofit/>
          </a:bodyPr>
          <a:lstStyle/>
          <a:p>
            <a:r>
              <a:rPr lang="en-US" sz="4000"/>
              <a:t>RC </a:t>
            </a:r>
            <a:r>
              <a:rPr lang="en-US" sz="4000" err="1"/>
              <a:t>Highpass</a:t>
            </a:r>
            <a:r>
              <a:rPr lang="en-US" sz="4000"/>
              <a:t> Filter Frequency Response  </a:t>
            </a:r>
          </a:p>
        </p:txBody>
      </p:sp>
      <mc:AlternateContent xmlns:mc="http://schemas.openxmlformats.org/markup-compatibility/2006" xmlns:a14="http://schemas.microsoft.com/office/drawing/2010/main">
        <mc:Choice Requires="a14">
          <p:sp>
            <p:nvSpPr>
              <p:cNvPr id="8" name="TextBox 7"/>
              <p:cNvSpPr txBox="1"/>
              <p:nvPr/>
            </p:nvSpPr>
            <p:spPr>
              <a:xfrm>
                <a:off x="337352" y="650694"/>
                <a:ext cx="11656380" cy="60204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m:rPr>
                          <m:nor/>
                        </m:rPr>
                        <a:rPr lang="en-US" sz="1600" dirty="0" smtClean="0">
                          <a:solidFill>
                            <a:srgbClr val="000000"/>
                          </a:solidFill>
                          <a:latin typeface="Cambria Math" panose="02040503050406030204" pitchFamily="18" charset="0"/>
                          <a:ea typeface="Cambria Math" panose="02040503050406030204" pitchFamily="18" charset="0"/>
                        </a:rPr>
                        <m:t>C</m:t>
                      </m:r>
                      <m:r>
                        <m:rPr>
                          <m:nor/>
                        </m:rPr>
                        <a:rPr lang="en-US" sz="1600" b="0" i="0" dirty="0" smtClean="0">
                          <a:solidFill>
                            <a:srgbClr val="000000"/>
                          </a:solidFill>
                          <a:latin typeface="Cambria Math" panose="02040503050406030204" pitchFamily="18" charset="0"/>
                          <a:ea typeface="Cambria Math" panose="02040503050406030204" pitchFamily="18" charset="0"/>
                        </a:rPr>
                        <m:t>omplex</m:t>
                      </m:r>
                      <m:r>
                        <m:rPr>
                          <m:nor/>
                        </m:rPr>
                        <a:rPr lang="en-US" sz="1600" b="0" i="0" dirty="0" smtClean="0">
                          <a:solidFill>
                            <a:srgbClr val="000000"/>
                          </a:solidFill>
                          <a:latin typeface="Cambria Math" panose="02040503050406030204" pitchFamily="18" charset="0"/>
                          <a:ea typeface="Cambria Math" panose="02040503050406030204" pitchFamily="18" charset="0"/>
                        </a:rPr>
                        <m:t> </m:t>
                      </m:r>
                      <m:r>
                        <m:rPr>
                          <m:nor/>
                        </m:rPr>
                        <a:rPr lang="en-US" sz="1600" b="0" i="0" dirty="0" smtClean="0">
                          <a:solidFill>
                            <a:srgbClr val="000000"/>
                          </a:solidFill>
                          <a:latin typeface="Cambria Math" panose="02040503050406030204" pitchFamily="18" charset="0"/>
                          <a:ea typeface="Cambria Math" panose="02040503050406030204" pitchFamily="18" charset="0"/>
                        </a:rPr>
                        <m:t>frequency</m:t>
                      </m:r>
                      <m:r>
                        <m:rPr>
                          <m:nor/>
                        </m:rPr>
                        <a:rPr lang="en-US" sz="1600" b="0" i="0" dirty="0" smtClean="0">
                          <a:solidFill>
                            <a:srgbClr val="000000"/>
                          </a:solidFill>
                          <a:latin typeface="Cambria Math" panose="02040503050406030204" pitchFamily="18" charset="0"/>
                          <a:ea typeface="Cambria Math" panose="02040503050406030204" pitchFamily="18" charset="0"/>
                        </a:rPr>
                        <m:t> </m:t>
                      </m:r>
                      <m:r>
                        <m:rPr>
                          <m:nor/>
                        </m:rPr>
                        <a:rPr lang="en-US" sz="1600" b="0" i="0" dirty="0" smtClean="0">
                          <a:solidFill>
                            <a:srgbClr val="000000"/>
                          </a:solidFill>
                          <a:latin typeface="Cambria Math" panose="02040503050406030204" pitchFamily="18" charset="0"/>
                          <a:ea typeface="Cambria Math" panose="02040503050406030204" pitchFamily="18" charset="0"/>
                        </a:rPr>
                        <m:t>variable</m:t>
                      </m:r>
                      <m:r>
                        <m:rPr>
                          <m:nor/>
                        </m:rPr>
                        <a:rPr lang="en-US" sz="1600" b="0" i="0" dirty="0" smtClean="0">
                          <a:solidFill>
                            <a:srgbClr val="000000"/>
                          </a:solidFill>
                          <a:latin typeface="Cambria Math" panose="02040503050406030204" pitchFamily="18" charset="0"/>
                          <a:ea typeface="Cambria Math" panose="02040503050406030204" pitchFamily="18" charset="0"/>
                        </a:rPr>
                        <m:t> </m:t>
                      </m:r>
                      <m:r>
                        <m:rPr>
                          <m:nor/>
                        </m:rPr>
                        <a:rPr lang="en-US" sz="1600" dirty="0" smtClean="0">
                          <a:solidFill>
                            <a:srgbClr val="000000"/>
                          </a:solidFill>
                          <a:latin typeface="Cambria Math" panose="02040503050406030204" pitchFamily="18" charset="0"/>
                          <a:ea typeface="Cambria Math" panose="02040503050406030204" pitchFamily="18" charset="0"/>
                        </a:rPr>
                        <m:t>s</m:t>
                      </m:r>
                      <m:r>
                        <m:rPr>
                          <m:nor/>
                        </m:rPr>
                        <a:rPr lang="en-US" sz="1600" dirty="0" smtClean="0">
                          <a:solidFill>
                            <a:srgbClr val="000000"/>
                          </a:solidFill>
                          <a:ea typeface="Cambria Math" panose="02040503050406030204" pitchFamily="18" charset="0"/>
                        </a:rPr>
                        <m:t>.</m:t>
                      </m:r>
                      <m:r>
                        <m:rPr>
                          <m:nor/>
                        </m:rPr>
                        <a:rPr lang="en-US" sz="1600" b="0" i="0" dirty="0" smtClean="0">
                          <a:solidFill>
                            <a:srgbClr val="000000"/>
                          </a:solidFill>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Frequency</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Dependent</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Voltage</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Divider</m:t>
                      </m:r>
                      <m:r>
                        <a:rPr lang="en-US" sz="1600" smtClean="0">
                          <a:solidFill>
                            <a:srgbClr val="000000"/>
                          </a:solidFill>
                          <a:latin typeface="Cambria Math" panose="02040503050406030204" pitchFamily="18" charset="0"/>
                          <a:ea typeface="Cambria Math" panose="02040503050406030204" pitchFamily="18" charset="0"/>
                        </a:rPr>
                        <m:t>: </m:t>
                      </m:r>
                      <m:sSub>
                        <m:sSubPr>
                          <m:ctrlPr>
                            <a:rPr lang="en-US" sz="1600" b="1" i="1" smtClean="0">
                              <a:solidFill>
                                <a:srgbClr val="000000"/>
                              </a:solidFill>
                              <a:latin typeface="Cambria Math" panose="02040503050406030204" pitchFamily="18" charset="0"/>
                              <a:ea typeface="Cambria Math" panose="02040503050406030204" pitchFamily="18" charset="0"/>
                            </a:rPr>
                          </m:ctrlPr>
                        </m:sSubPr>
                        <m:e>
                          <m:r>
                            <a:rPr lang="en-US" sz="1600" b="1" i="0" smtClean="0">
                              <a:solidFill>
                                <a:srgbClr val="000000"/>
                              </a:solidFill>
                              <a:latin typeface="Cambria Math" panose="02040503050406030204" pitchFamily="18" charset="0"/>
                              <a:ea typeface="Cambria Math" panose="02040503050406030204" pitchFamily="18" charset="0"/>
                            </a:rPr>
                            <m:t>𝐕</m:t>
                          </m:r>
                        </m:e>
                        <m:sub>
                          <m:r>
                            <a:rPr lang="en-US" sz="1600" b="1" i="0" smtClean="0">
                              <a:solidFill>
                                <a:srgbClr val="000000"/>
                              </a:solidFill>
                              <a:latin typeface="Cambria Math" panose="02040503050406030204" pitchFamily="18" charset="0"/>
                              <a:ea typeface="Cambria Math" panose="02040503050406030204" pitchFamily="18" charset="0"/>
                            </a:rPr>
                            <m:t>𝐨𝐮𝐭</m:t>
                          </m:r>
                        </m:sub>
                      </m:sSub>
                      <m:d>
                        <m:dPr>
                          <m:ctrlPr>
                            <a:rPr lang="en-US" sz="1600" i="1" smtClean="0">
                              <a:solidFill>
                                <a:srgbClr val="000000"/>
                              </a:solidFill>
                              <a:latin typeface="Cambria Math" panose="02040503050406030204" pitchFamily="18" charset="0"/>
                              <a:ea typeface="Cambria Math" panose="02040503050406030204" pitchFamily="18" charset="0"/>
                            </a:rPr>
                          </m:ctrlPr>
                        </m:dPr>
                        <m:e>
                          <m:r>
                            <m:rPr>
                              <m:sty m:val="p"/>
                            </m:rPr>
                            <a:rPr lang="en-US" sz="1600" b="0" i="0" smtClean="0">
                              <a:solidFill>
                                <a:srgbClr val="000000"/>
                              </a:solidFill>
                              <a:latin typeface="Cambria Math" panose="02040503050406030204" pitchFamily="18" charset="0"/>
                              <a:ea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i="0">
                              <a:solidFill>
                                <a:srgbClr val="000000"/>
                              </a:solidFill>
                              <a:latin typeface="Cambria Math" panose="02040503050406030204" pitchFamily="18" charset="0"/>
                              <a:ea typeface="Cambria Math" panose="02040503050406030204" pitchFamily="18" charset="0"/>
                            </a:rPr>
                            <m:t>𝐕</m:t>
                          </m:r>
                        </m:e>
                        <m:sub>
                          <m:r>
                            <a:rPr lang="en-US" sz="1600" b="1" i="0" smtClean="0">
                              <a:solidFill>
                                <a:srgbClr val="000000"/>
                              </a:solidFill>
                              <a:latin typeface="Cambria Math" panose="02040503050406030204" pitchFamily="18" charset="0"/>
                              <a:ea typeface="Cambria Math" panose="02040503050406030204" pitchFamily="18" charset="0"/>
                            </a:rPr>
                            <m:t>𝐒</m:t>
                          </m:r>
                        </m:sub>
                      </m:sSub>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R</m:t>
                          </m:r>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 </m:t>
                          </m:r>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den>
                      </m:f>
                      <m:r>
                        <a:rPr lang="en-US" sz="1600">
                          <a:solidFill>
                            <a:srgbClr val="000000"/>
                          </a:solidFill>
                          <a:latin typeface="Cambria Math" panose="02040503050406030204" pitchFamily="18" charset="0"/>
                          <a:ea typeface="Cambria Math" panose="02040503050406030204" pitchFamily="18" charset="0"/>
                        </a:rPr>
                        <m:t>. </m:t>
                      </m:r>
                    </m:oMath>
                  </m:oMathPara>
                </a14:m>
                <a:endParaRPr lang="en-US" sz="1600">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𝐕</m:t>
                              </m:r>
                            </m:e>
                            <m:sub>
                              <m:r>
                                <a:rPr lang="en-US" sz="1600" b="1">
                                  <a:solidFill>
                                    <a:srgbClr val="000000"/>
                                  </a:solidFill>
                                  <a:latin typeface="Cambria Math" panose="02040503050406030204" pitchFamily="18" charset="0"/>
                                  <a:ea typeface="Cambria Math" panose="02040503050406030204" pitchFamily="18" charset="0"/>
                                </a:rPr>
                                <m:t>𝐨𝐮𝐭</m:t>
                              </m:r>
                            </m:sub>
                          </m:sSub>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num>
                        <m:den>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𝐕</m:t>
                              </m:r>
                            </m:e>
                            <m:sub>
                              <m:r>
                                <a:rPr lang="en-US" sz="1600" b="1">
                                  <a:solidFill>
                                    <a:srgbClr val="000000"/>
                                  </a:solidFill>
                                  <a:latin typeface="Cambria Math" panose="02040503050406030204" pitchFamily="18" charset="0"/>
                                  <a:ea typeface="Cambria Math" panose="02040503050406030204" pitchFamily="18" charset="0"/>
                                </a:rPr>
                                <m:t>𝐒</m:t>
                              </m:r>
                            </m:sub>
                          </m:sSub>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R</m:t>
                          </m:r>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 </m:t>
                          </m:r>
                          <m:sSub>
                            <m:sSubPr>
                              <m:ctrlPr>
                                <a:rPr lang="en-US" sz="1600" b="1" i="1">
                                  <a:solidFill>
                                    <a:srgbClr val="000000"/>
                                  </a:solidFill>
                                  <a:latin typeface="Cambria Math" panose="02040503050406030204" pitchFamily="18" charset="0"/>
                                  <a:ea typeface="Cambria Math" panose="02040503050406030204" pitchFamily="18" charset="0"/>
                                </a:rPr>
                              </m:ctrlPr>
                            </m:sSubPr>
                            <m:e>
                              <m:r>
                                <a:rPr lang="en-US" sz="1600" b="1">
                                  <a:solidFill>
                                    <a:srgbClr val="000000"/>
                                  </a:solidFill>
                                  <a:latin typeface="Cambria Math" panose="02040503050406030204" pitchFamily="18" charset="0"/>
                                  <a:ea typeface="Cambria Math" panose="02040503050406030204" pitchFamily="18" charset="0"/>
                                </a:rPr>
                                <m:t>𝐙</m:t>
                              </m:r>
                            </m:e>
                            <m:sub>
                              <m:r>
                                <a:rPr lang="en-US" sz="1600" b="1">
                                  <a:solidFill>
                                    <a:srgbClr val="000000"/>
                                  </a:solidFill>
                                  <a:latin typeface="Cambria Math" panose="02040503050406030204" pitchFamily="18" charset="0"/>
                                  <a:ea typeface="Cambria Math" panose="02040503050406030204" pitchFamily="18" charset="0"/>
                                </a:rPr>
                                <m:t>𝐂</m:t>
                              </m:r>
                            </m:sub>
                          </m:sSub>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R</m:t>
                          </m:r>
                        </m:num>
                        <m:den>
                          <m:r>
                            <m:rPr>
                              <m:sty m:val="p"/>
                            </m:rPr>
                            <a:rPr lang="en-US" sz="1600">
                              <a:solidFill>
                                <a:srgbClr val="000000"/>
                              </a:solidFill>
                              <a:latin typeface="Cambria Math" panose="02040503050406030204" pitchFamily="18" charset="0"/>
                              <a:ea typeface="Cambria Math" panose="02040503050406030204" pitchFamily="18" charset="0"/>
                            </a:rPr>
                            <m:t>R</m:t>
                          </m:r>
                          <m:r>
                            <a:rPr lang="en-US" sz="1600">
                              <a:solidFill>
                                <a:srgbClr val="000000"/>
                              </a:solidFill>
                              <a:latin typeface="Cambria Math" panose="02040503050406030204" pitchFamily="18" charset="0"/>
                              <a:ea typeface="Cambria Math" panose="02040503050406030204" pitchFamily="18" charset="0"/>
                            </a:rPr>
                            <m:t>+</m:t>
                          </m:r>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sC</m:t>
                              </m:r>
                            </m:den>
                          </m:f>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sRC</m:t>
                          </m:r>
                        </m:num>
                        <m:den>
                          <m:r>
                            <a:rPr lang="en-US" sz="1600">
                              <a:solidFill>
                                <a:srgbClr val="000000"/>
                              </a:solidFill>
                              <a:latin typeface="Cambria Math" panose="02040503050406030204" pitchFamily="18" charset="0"/>
                              <a:ea typeface="Cambria Math" panose="02040503050406030204" pitchFamily="18" charset="0"/>
                            </a:rPr>
                            <m:t>1+</m:t>
                          </m:r>
                          <m:r>
                            <m:rPr>
                              <m:sty m:val="p"/>
                            </m:rPr>
                            <a:rPr lang="en-US" sz="1600">
                              <a:solidFill>
                                <a:srgbClr val="000000"/>
                              </a:solidFill>
                              <a:latin typeface="Cambria Math" panose="02040503050406030204" pitchFamily="18" charset="0"/>
                              <a:ea typeface="Cambria Math" panose="02040503050406030204" pitchFamily="18" charset="0"/>
                            </a:rPr>
                            <m:t>sRC</m:t>
                          </m:r>
                        </m:den>
                      </m:f>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s</m:t>
                          </m:r>
                        </m:num>
                        <m:den>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RC</m:t>
                              </m:r>
                            </m:den>
                          </m:f>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s</m:t>
                          </m:r>
                        </m:den>
                      </m:f>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s</m:t>
                          </m:r>
                        </m:num>
                        <m:den>
                          <m:r>
                            <m:rPr>
                              <m:sty m:val="p"/>
                            </m:rPr>
                            <a:rPr lang="en-US" sz="1600">
                              <a:solidFill>
                                <a:srgbClr val="000000"/>
                              </a:solidFill>
                              <a:latin typeface="Cambria Math" panose="02040503050406030204" pitchFamily="18" charset="0"/>
                              <a:ea typeface="Cambria Math" panose="02040503050406030204" pitchFamily="18" charset="0"/>
                            </a:rPr>
                            <m:t>s</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RC</m:t>
                              </m:r>
                            </m:den>
                          </m:f>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s</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s</m:t>
                          </m:r>
                        </m:num>
                        <m:den>
                          <m:r>
                            <m:rPr>
                              <m:sty m:val="p"/>
                            </m:rPr>
                            <a:rPr lang="en-US" sz="1600">
                              <a:solidFill>
                                <a:srgbClr val="000000"/>
                              </a:solidFill>
                              <a:latin typeface="Cambria Math" panose="02040503050406030204" pitchFamily="18" charset="0"/>
                              <a:ea typeface="Cambria Math" panose="02040503050406030204" pitchFamily="18" charset="0"/>
                            </a:rPr>
                            <m:t>s</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RC</m:t>
                              </m:r>
                            </m:den>
                          </m:f>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m:rPr>
                          <m:sty m:val="p"/>
                        </m:rPr>
                        <a:rPr lang="en-US" sz="1600">
                          <a:solidFill>
                            <a:srgbClr val="000000"/>
                          </a:solidFill>
                          <a:latin typeface="Cambria Math" panose="02040503050406030204" pitchFamily="18" charset="0"/>
                        </a:rPr>
                        <m:t>Substitute</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for</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s</m:t>
                      </m:r>
                      <m:r>
                        <a:rPr lang="en-US" sz="1600" i="1">
                          <a:solidFill>
                            <a:srgbClr val="000000"/>
                          </a:solidFill>
                          <a:latin typeface="Cambria Math" panose="02040503050406030204" pitchFamily="18" charset="0"/>
                          <a:ea typeface="Cambria Math" panose="02040503050406030204" pitchFamily="18" charset="0"/>
                        </a:rPr>
                        <m:t>.</m:t>
                      </m:r>
                      <m:r>
                        <a:rPr lang="en-US" sz="1600" b="1" i="1" smtClean="0">
                          <a:solidFill>
                            <a:srgbClr val="000000"/>
                          </a:solidFill>
                          <a:latin typeface="Cambria Math" panose="02040503050406030204" pitchFamily="18" charset="0"/>
                          <a:ea typeface="Cambria Math" panose="02040503050406030204" pitchFamily="18" charset="0"/>
                        </a:rPr>
                        <m:t> </m:t>
                      </m:r>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m:rPr>
                              <m:sty m:val="p"/>
                            </m:rPr>
                            <a:rPr lang="en-US" sz="1600">
                              <a:solidFill>
                                <a:srgbClr val="000000"/>
                              </a:solidFill>
                              <a:latin typeface="Cambria Math" panose="02040503050406030204" pitchFamily="18" charset="0"/>
                              <a:ea typeface="Cambria Math" panose="02040503050406030204" pitchFamily="18" charset="0"/>
                            </a:rPr>
                            <m:t>j</m:t>
                          </m:r>
                          <m:r>
                            <a:rPr lang="en-US" sz="1600">
                              <a:solidFill>
                                <a:srgbClr val="000000"/>
                              </a:solidFill>
                              <a:latin typeface="Cambria Math" panose="02040503050406030204" pitchFamily="18" charset="0"/>
                              <a:ea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m:t>
                          </m:r>
                        </m:num>
                        <m:den>
                          <m:r>
                            <m:rPr>
                              <m:sty m:val="p"/>
                            </m:rPr>
                            <a:rPr lang="en-US" sz="1600">
                              <a:solidFill>
                                <a:srgbClr val="000000"/>
                              </a:solidFill>
                              <a:latin typeface="Cambria Math" panose="02040503050406030204" pitchFamily="18" charset="0"/>
                              <a:ea typeface="Cambria Math" panose="02040503050406030204" pitchFamily="18" charset="0"/>
                            </a:rPr>
                            <m:t>j</m:t>
                          </m:r>
                          <m:r>
                            <a:rPr lang="en-US" sz="1600">
                              <a:solidFill>
                                <a:srgbClr val="000000"/>
                              </a:solidFill>
                              <a:latin typeface="Cambria Math" panose="02040503050406030204" pitchFamily="18" charset="0"/>
                              <a:ea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RC</m:t>
                              </m:r>
                            </m:den>
                          </m:f>
                        </m:den>
                      </m:f>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
                            <a:rPr lang="en-US" sz="1600" i="1">
                              <a:solidFill>
                                <a:srgbClr val="000000"/>
                              </a:solidFill>
                              <a:latin typeface="Cambria Math" panose="02040503050406030204" pitchFamily="18" charset="0"/>
                              <a:ea typeface="Cambria Math" panose="02040503050406030204" pitchFamily="18" charset="0"/>
                            </a:rPr>
                            <m:t>1+</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m:rPr>
                                  <m:sty m:val="p"/>
                                </m:rPr>
                                <a:rPr lang="en-US" sz="1600">
                                  <a:solidFill>
                                    <a:srgbClr val="000000"/>
                                  </a:solidFill>
                                  <a:latin typeface="Cambria Math" panose="02040503050406030204" pitchFamily="18" charset="0"/>
                                  <a:ea typeface="Cambria Math" panose="02040503050406030204" pitchFamily="18" charset="0"/>
                                </a:rPr>
                                <m:t>j</m:t>
                              </m:r>
                              <m:r>
                                <a:rPr lang="en-US" sz="1600">
                                  <a:solidFill>
                                    <a:srgbClr val="000000"/>
                                  </a:solidFill>
                                  <a:latin typeface="Cambria Math" panose="02040503050406030204" pitchFamily="18" charset="0"/>
                                  <a:ea typeface="Cambria Math" panose="02040503050406030204" pitchFamily="18" charset="0"/>
                                </a:rPr>
                                <m:t>2</m:t>
                              </m:r>
                              <m:r>
                                <m:rPr>
                                  <m:sty m:val="p"/>
                                </m:rPr>
                                <a:rPr lang="el-GR" sz="1600" i="1">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fRC</m:t>
                              </m:r>
                            </m:den>
                          </m:f>
                        </m:den>
                      </m:f>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a:solidFill>
                    <a:srgbClr val="000000"/>
                  </a:solidFill>
                  <a:latin typeface="Cambria Math" panose="02040503050406030204" pitchFamily="18" charset="0"/>
                  <a:ea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e>
                      </m:d>
                      <m:r>
                        <a:rPr lang="en-US" sz="1600" i="1">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1+</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den>
                                      </m:f>
                                    </m:e>
                                  </m:d>
                                </m:e>
                                <m:sup>
                                  <m:r>
                                    <a:rPr lang="en-US" sz="1600" i="1">
                                      <a:solidFill>
                                        <a:srgbClr val="000000"/>
                                      </a:solidFill>
                                      <a:latin typeface="Cambria Math" panose="02040503050406030204" pitchFamily="18" charset="0"/>
                                      <a:ea typeface="Cambria Math" panose="02040503050406030204" pitchFamily="18" charset="0"/>
                                    </a:rPr>
                                    <m:t>2</m:t>
                                  </m:r>
                                </m:sup>
                              </m:sSup>
                            </m:e>
                          </m:rad>
                        </m:den>
                      </m:f>
                      <m:r>
                        <a:rPr lang="en-US" sz="1600" i="1">
                          <a:solidFill>
                            <a:srgbClr val="000000"/>
                          </a:solidFill>
                          <a:latin typeface="Cambria Math" panose="02040503050406030204" pitchFamily="18" charset="0"/>
                          <a:ea typeface="Cambria Math" panose="02040503050406030204" pitchFamily="18" charset="0"/>
                        </a:rPr>
                        <m:t>.      ∠</m:t>
                      </m:r>
                      <m:r>
                        <a:rPr lang="en-US" sz="1600" b="1" i="1">
                          <a:solidFill>
                            <a:srgbClr val="000000"/>
                          </a:solidFill>
                          <a:latin typeface="Cambria Math" panose="02040503050406030204" pitchFamily="18" charset="0"/>
                          <a:ea typeface="Cambria Math" panose="02040503050406030204" pitchFamily="18" charset="0"/>
                        </a:rPr>
                        <m:t>𝐇</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unc>
                        <m:funcPr>
                          <m:ctrlPr>
                            <a:rPr lang="en-US" sz="1600" i="1">
                              <a:solidFill>
                                <a:srgbClr val="000000"/>
                              </a:solidFill>
                              <a:latin typeface="Cambria Math" panose="02040503050406030204" pitchFamily="18" charset="0"/>
                              <a:ea typeface="Cambria Math" panose="02040503050406030204" pitchFamily="18" charset="0"/>
                            </a:rPr>
                          </m:ctrlPr>
                        </m:funcPr>
                        <m:fName>
                          <m:sSup>
                            <m:sSupPr>
                              <m:ctrlPr>
                                <a:rPr lang="en-US" sz="1600" i="1">
                                  <a:solidFill>
                                    <a:srgbClr val="000000"/>
                                  </a:solidFill>
                                  <a:latin typeface="Cambria Math" panose="02040503050406030204" pitchFamily="18" charset="0"/>
                                  <a:ea typeface="Cambria Math" panose="02040503050406030204" pitchFamily="18" charset="0"/>
                                </a:rPr>
                              </m:ctrlPr>
                            </m:sSupPr>
                            <m:e>
                              <m:r>
                                <m:rPr>
                                  <m:sty m:val="p"/>
                                </m:rPr>
                                <a:rPr lang="en-US" sz="1600">
                                  <a:solidFill>
                                    <a:srgbClr val="000000"/>
                                  </a:solidFill>
                                  <a:latin typeface="Cambria Math" panose="02040503050406030204" pitchFamily="18" charset="0"/>
                                  <a:ea typeface="Cambria Math" panose="02040503050406030204" pitchFamily="18" charset="0"/>
                                </a:rPr>
                                <m:t>tan</m:t>
                              </m:r>
                            </m:e>
                            <m:sup>
                              <m:r>
                                <a:rPr lang="en-US" sz="1600" i="1">
                                  <a:solidFill>
                                    <a:srgbClr val="000000"/>
                                  </a:solidFill>
                                  <a:latin typeface="Cambria Math" panose="02040503050406030204" pitchFamily="18" charset="0"/>
                                  <a:ea typeface="Cambria Math" panose="02040503050406030204" pitchFamily="18" charset="0"/>
                                </a:rPr>
                                <m:t>−1</m:t>
                              </m:r>
                            </m:sup>
                          </m:sSup>
                        </m:fName>
                        <m:e>
                          <m:d>
                            <m:dPr>
                              <m:ctrlPr>
                                <a:rPr lang="en-US" sz="1600" i="1">
                                  <a:solidFill>
                                    <a:srgbClr val="000000"/>
                                  </a:solidFill>
                                  <a:latin typeface="Cambria Math" panose="02040503050406030204" pitchFamily="18" charset="0"/>
                                  <a:ea typeface="Cambria Math" panose="02040503050406030204" pitchFamily="18" charset="0"/>
                                </a:rPr>
                              </m:ctrlPr>
                            </m:dPr>
                            <m:e>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πfRC</m:t>
                                  </m:r>
                                </m:den>
                              </m:f>
                            </m:e>
                          </m:d>
                          <m:r>
                            <a:rPr lang="en-US" sz="1600" i="1">
                              <a:solidFill>
                                <a:srgbClr val="000000"/>
                              </a:solidFill>
                              <a:latin typeface="Cambria Math" panose="02040503050406030204" pitchFamily="18" charset="0"/>
                              <a:ea typeface="Cambria Math" panose="02040503050406030204" pitchFamily="18" charset="0"/>
                            </a:rPr>
                            <m:t>.</m:t>
                          </m:r>
                        </m:e>
                      </m:func>
                    </m:oMath>
                  </m:oMathPara>
                </a14:m>
                <a:endParaRPr lang="en-US" sz="160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14:m>
                  <m:oMath xmlns:m="http://schemas.openxmlformats.org/officeDocument/2006/math">
                    <m:r>
                      <a:rPr lang="en-US" sz="1600">
                        <a:solidFill>
                          <a:srgbClr val="000000"/>
                        </a:solidFill>
                        <a:latin typeface="Cambria Math" panose="02040503050406030204" pitchFamily="18" charset="0"/>
                        <a:ea typeface="Cambria Math" panose="02040503050406030204" pitchFamily="18" charset="0"/>
                      </a:rPr>
                      <m:t>3 </m:t>
                    </m:r>
                    <m:r>
                      <m:rPr>
                        <m:sty m:val="p"/>
                      </m:rPr>
                      <a:rPr lang="en-US" sz="1600">
                        <a:solidFill>
                          <a:srgbClr val="000000"/>
                        </a:solidFill>
                        <a:latin typeface="Cambria Math" panose="02040503050406030204" pitchFamily="18" charset="0"/>
                        <a:ea typeface="Cambria Math" panose="02040503050406030204" pitchFamily="18" charset="0"/>
                      </a:rPr>
                      <m:t>dB</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Cutoff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frequency</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occurs</m:t>
                    </m:r>
                  </m:oMath>
                </a14:m>
                <a:r>
                  <a:rPr lang="en-US" sz="16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sz="1600">
                        <a:solidFill>
                          <a:srgbClr val="000000"/>
                        </a:solidFill>
                        <a:latin typeface="Cambria Math" panose="02040503050406030204" pitchFamily="18" charset="0"/>
                        <a:ea typeface="Cambria Math" panose="02040503050406030204" pitchFamily="18" charset="0"/>
                      </a:rPr>
                      <m:t>when</m:t>
                    </m:r>
                    <m:r>
                      <a:rPr lang="en-US" sz="1600">
                        <a:solidFill>
                          <a:srgbClr val="000000"/>
                        </a:solidFill>
                        <a:latin typeface="Cambria Math" panose="02040503050406030204" pitchFamily="18" charset="0"/>
                        <a:ea typeface="Cambria Math" panose="02040503050406030204" pitchFamily="18" charset="0"/>
                      </a:rPr>
                      <m:t> </m:t>
                    </m:r>
                    <m:d>
                      <m:dPr>
                        <m:begChr m:val="|"/>
                        <m:endChr m:val="|"/>
                        <m:ctrlPr>
                          <a:rPr lang="en-US" sz="1600" i="1">
                            <a:solidFill>
                              <a:srgbClr val="000000"/>
                            </a:solidFill>
                            <a:latin typeface="Cambria Math" panose="02040503050406030204" pitchFamily="18" charset="0"/>
                            <a:ea typeface="Cambria Math" panose="02040503050406030204" pitchFamily="18" charset="0"/>
                          </a:rPr>
                        </m:ctrlPr>
                      </m:dPr>
                      <m:e>
                        <m:r>
                          <a:rPr lang="en-US" sz="1600" b="1" i="1">
                            <a:solidFill>
                              <a:srgbClr val="000000"/>
                            </a:solidFill>
                            <a:latin typeface="Cambria Math" panose="02040503050406030204" pitchFamily="18" charset="0"/>
                            <a:ea typeface="Cambria Math" panose="02040503050406030204" pitchFamily="18" charset="0"/>
                          </a:rPr>
                          <m:t>𝐇</m:t>
                        </m:r>
                        <m:d>
                          <m:dPr>
                            <m:ctrlPr>
                              <a:rPr lang="en-US" sz="1600" i="1">
                                <a:solidFill>
                                  <a:srgbClr val="000000"/>
                                </a:solidFill>
                                <a:latin typeface="Cambria Math" panose="02040503050406030204" pitchFamily="18" charset="0"/>
                                <a:ea typeface="Cambria Math" panose="02040503050406030204" pitchFamily="18" charset="0"/>
                              </a:rPr>
                            </m:ctrlPr>
                          </m:dPr>
                          <m:e>
                            <m:r>
                              <m:rPr>
                                <m:sty m:val="p"/>
                              </m:rPr>
                              <a:rPr lang="en-US" sz="1600">
                                <a:solidFill>
                                  <a:srgbClr val="000000"/>
                                </a:solidFill>
                                <a:latin typeface="Cambria Math" panose="02040503050406030204" pitchFamily="18" charset="0"/>
                                <a:ea typeface="Cambria Math" panose="02040503050406030204" pitchFamily="18" charset="0"/>
                              </a:rPr>
                              <m:t>f</m:t>
                            </m:r>
                          </m:e>
                        </m:d>
                      </m:e>
                    </m:d>
                    <m:r>
                      <a:rPr lang="en-US" sz="1600">
                        <a:solidFill>
                          <a:srgbClr val="000000"/>
                        </a:solidFill>
                        <a:latin typeface="Cambria Math" panose="02040503050406030204" pitchFamily="18" charset="0"/>
                        <a:ea typeface="Cambria Math" panose="02040503050406030204" pitchFamily="18" charset="0"/>
                      </a:rPr>
                      <m:t>= </m:t>
                    </m:r>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ad>
                          <m:radPr>
                            <m:degHide m:val="on"/>
                            <m:ctrlPr>
                              <a:rPr lang="en-US" sz="1600" i="1">
                                <a:solidFill>
                                  <a:srgbClr val="000000"/>
                                </a:solidFill>
                                <a:latin typeface="Cambria Math" panose="02040503050406030204" pitchFamily="18" charset="0"/>
                                <a:ea typeface="Cambria Math" panose="02040503050406030204" pitchFamily="18" charset="0"/>
                              </a:rPr>
                            </m:ctrlPr>
                          </m:radPr>
                          <m:deg/>
                          <m:e>
                            <m:r>
                              <a:rPr lang="en-US" sz="1600" i="1">
                                <a:solidFill>
                                  <a:srgbClr val="000000"/>
                                </a:solidFill>
                                <a:latin typeface="Cambria Math" panose="02040503050406030204" pitchFamily="18" charset="0"/>
                                <a:ea typeface="Cambria Math" panose="02040503050406030204" pitchFamily="18" charset="0"/>
                              </a:rPr>
                              <m:t>2</m:t>
                            </m:r>
                          </m:e>
                        </m:rad>
                      </m:den>
                    </m:f>
                    <m:r>
                      <a:rPr lang="en-US" sz="1600" i="1">
                        <a:solidFill>
                          <a:srgbClr val="000000"/>
                        </a:solidFill>
                        <a:latin typeface="Cambria Math" panose="02040503050406030204" pitchFamily="18" charset="0"/>
                        <a:ea typeface="Cambria Math" panose="02040503050406030204" pitchFamily="18" charset="0"/>
                      </a:rPr>
                      <m:t>,  </m:t>
                    </m:r>
                  </m:oMath>
                </a14:m>
                <a:endParaRPr lang="en-US" sz="16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600">
                          <a:solidFill>
                            <a:srgbClr val="000000"/>
                          </a:solidFill>
                          <a:latin typeface="Cambria Math" panose="02040503050406030204" pitchFamily="18" charset="0"/>
                          <a:ea typeface="Cambria Math" panose="02040503050406030204" pitchFamily="18" charset="0"/>
                        </a:rPr>
                        <m:t>i</m:t>
                      </m:r>
                      <m:r>
                        <a:rPr lang="en-US" sz="1600">
                          <a:solidFill>
                            <a:srgbClr val="000000"/>
                          </a:solidFill>
                          <a:latin typeface="Cambria Math" panose="02040503050406030204" pitchFamily="18" charset="0"/>
                          <a:ea typeface="Cambria Math" panose="02040503050406030204" pitchFamily="18" charset="0"/>
                        </a:rPr>
                        <m:t>.</m:t>
                      </m:r>
                      <m:r>
                        <m:rPr>
                          <m:sty m:val="p"/>
                        </m:rPr>
                        <a:rPr lang="en-US" sz="1600">
                          <a:solidFill>
                            <a:srgbClr val="000000"/>
                          </a:solidFill>
                          <a:latin typeface="Cambria Math" panose="02040503050406030204" pitchFamily="18" charset="0"/>
                          <a:ea typeface="Cambria Math" panose="02040503050406030204" pitchFamily="18" charset="0"/>
                        </a:rPr>
                        <m:t>e</m:t>
                      </m:r>
                      <m:r>
                        <a:rPr lang="en-US" sz="1600">
                          <a:solidFill>
                            <a:srgbClr val="000000"/>
                          </a:solidFill>
                          <a:latin typeface="Cambria Math" panose="02040503050406030204" pitchFamily="18" charset="0"/>
                          <a:ea typeface="Cambria Math" panose="02040503050406030204" pitchFamily="18" charset="0"/>
                        </a:rPr>
                        <m:t>,</m:t>
                      </m:r>
                      <m:r>
                        <a:rPr lang="en-US" sz="1600" i="1">
                          <a:solidFill>
                            <a:srgbClr val="000000"/>
                          </a:solidFill>
                          <a:latin typeface="Cambria Math" panose="02040503050406030204" pitchFamily="18" charset="0"/>
                          <a:ea typeface="Cambria Math" panose="02040503050406030204" pitchFamily="18" charset="0"/>
                        </a:rPr>
                        <m:t>.</m:t>
                      </m:r>
                      <m:sSup>
                        <m:sSupPr>
                          <m:ctrlPr>
                            <a:rPr lang="en-US" sz="1600" i="1">
                              <a:solidFill>
                                <a:srgbClr val="000000"/>
                              </a:solidFill>
                              <a:latin typeface="Cambria Math" panose="02040503050406030204" pitchFamily="18" charset="0"/>
                              <a:ea typeface="Cambria Math" panose="02040503050406030204" pitchFamily="18" charset="0"/>
                            </a:rPr>
                          </m:ctrlPr>
                        </m:sSupPr>
                        <m:e>
                          <m:d>
                            <m:dPr>
                              <m:ctrlPr>
                                <a:rPr lang="en-US" sz="1600" i="1">
                                  <a:solidFill>
                                    <a:srgbClr val="000000"/>
                                  </a:solidFill>
                                  <a:latin typeface="Cambria Math" panose="02040503050406030204" pitchFamily="18" charset="0"/>
                                  <a:ea typeface="Cambria Math" panose="02040503050406030204" pitchFamily="18" charset="0"/>
                                </a:rPr>
                              </m:ctrlPr>
                            </m:dPr>
                            <m:e>
                              <m:f>
                                <m:fPr>
                                  <m:type m:val="lin"/>
                                  <m:ctrlPr>
                                    <a:rPr lang="en-US" sz="1600" i="1">
                                      <a:solidFill>
                                        <a:srgbClr val="000000"/>
                                      </a:solidFill>
                                      <a:latin typeface="Cambria Math" panose="02040503050406030204" pitchFamily="18" charset="0"/>
                                      <a:ea typeface="Cambria Math" panose="02040503050406030204" pitchFamily="18" charset="0"/>
                                    </a:rPr>
                                  </m:ctrlPr>
                                </m:fPr>
                                <m:num>
                                  <m:r>
                                    <a:rPr lang="en-US" sz="1600" i="1">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l-GR" sz="1600">
                                      <a:solidFill>
                                        <a:srgbClr val="000000"/>
                                      </a:solidFill>
                                      <a:latin typeface="Cambria Math" panose="02040503050406030204" pitchFamily="18" charset="0"/>
                                      <a:ea typeface="Cambria Math" panose="02040503050406030204" pitchFamily="18" charset="0"/>
                                    </a:rPr>
                                    <m:t>π</m:t>
                                  </m:r>
                                  <m:r>
                                    <m:rPr>
                                      <m:sty m:val="p"/>
                                    </m:rPr>
                                    <a:rPr lang="en-US" sz="1600">
                                      <a:solidFill>
                                        <a:srgbClr val="000000"/>
                                      </a:solidFill>
                                      <a:latin typeface="Cambria Math" panose="02040503050406030204" pitchFamily="18" charset="0"/>
                                      <a:ea typeface="Cambria Math" panose="02040503050406030204" pitchFamily="18" charset="0"/>
                                    </a:rPr>
                                    <m:t>fRC</m:t>
                                  </m:r>
                                </m:den>
                              </m:f>
                            </m:e>
                          </m:d>
                        </m:e>
                        <m:sup>
                          <m:r>
                            <a:rPr lang="en-US" sz="1600" i="1">
                              <a:solidFill>
                                <a:srgbClr val="000000"/>
                              </a:solidFill>
                              <a:latin typeface="Cambria Math" panose="02040503050406030204" pitchFamily="18" charset="0"/>
                              <a:ea typeface="Cambria Math" panose="02040503050406030204" pitchFamily="18" charset="0"/>
                            </a:rPr>
                            <m:t>2</m:t>
                          </m:r>
                        </m:sup>
                      </m:sSup>
                      <m:r>
                        <a:rPr lang="en-US" sz="1600">
                          <a:solidFill>
                            <a:srgbClr val="000000"/>
                          </a:solidFill>
                          <a:latin typeface="Cambria Math" panose="02040503050406030204" pitchFamily="18" charset="0"/>
                          <a:ea typeface="Cambria Math" panose="02040503050406030204" pitchFamily="18" charset="0"/>
                        </a:rPr>
                        <m:t>=1, </m:t>
                      </m:r>
                      <m:r>
                        <m:rPr>
                          <m:sty m:val="p"/>
                        </m:rPr>
                        <a:rPr lang="en-US" sz="1600">
                          <a:solidFill>
                            <a:srgbClr val="000000"/>
                          </a:solidFill>
                          <a:latin typeface="Cambria Math" panose="02040503050406030204" pitchFamily="18" charset="0"/>
                          <a:ea typeface="Cambria Math" panose="02040503050406030204" pitchFamily="18" charset="0"/>
                        </a:rPr>
                        <m:t>or</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f</m:t>
                      </m:r>
                      <m:r>
                        <a:rPr lang="en-US" sz="1600">
                          <a:solidFill>
                            <a:srgbClr val="000000"/>
                          </a:solidFill>
                          <a:latin typeface="Cambria Math" panose="02040503050406030204" pitchFamily="18" charset="0"/>
                          <a:ea typeface="Cambria Math" panose="02040503050406030204" pitchFamily="18" charset="0"/>
                        </a:rPr>
                        <m:t>=</m:t>
                      </m:r>
                      <m:f>
                        <m:fPr>
                          <m:ctrlPr>
                            <a:rPr lang="en-US" sz="1600" i="1">
                              <a:solidFill>
                                <a:srgbClr val="000000"/>
                              </a:solidFill>
                              <a:latin typeface="Cambria Math" panose="02040503050406030204" pitchFamily="18" charset="0"/>
                              <a:ea typeface="Cambria Math" panose="02040503050406030204" pitchFamily="18" charset="0"/>
                            </a:rPr>
                          </m:ctrlPr>
                        </m:fPr>
                        <m:num>
                          <m:r>
                            <a:rPr lang="en-US" sz="1600">
                              <a:solidFill>
                                <a:srgbClr val="000000"/>
                              </a:solidFill>
                              <a:latin typeface="Cambria Math" panose="02040503050406030204" pitchFamily="18" charset="0"/>
                              <a:ea typeface="Cambria Math" panose="02040503050406030204" pitchFamily="18" charset="0"/>
                            </a:rPr>
                            <m:t>1</m:t>
                          </m:r>
                        </m:num>
                        <m:den>
                          <m:r>
                            <a:rPr lang="en-US" sz="1600">
                              <a:solidFill>
                                <a:srgbClr val="000000"/>
                              </a:solidFill>
                              <a:latin typeface="Cambria Math" panose="02040503050406030204" pitchFamily="18" charset="0"/>
                              <a:ea typeface="Cambria Math" panose="02040503050406030204" pitchFamily="18" charset="0"/>
                            </a:rPr>
                            <m:t>2</m:t>
                          </m:r>
                          <m:r>
                            <m:rPr>
                              <m:sty m:val="p"/>
                            </m:rPr>
                            <a:rPr lang="en-US" sz="1600">
                              <a:solidFill>
                                <a:srgbClr val="000000"/>
                              </a:solidFill>
                              <a:latin typeface="Cambria Math" panose="02040503050406030204" pitchFamily="18" charset="0"/>
                              <a:ea typeface="Cambria Math" panose="02040503050406030204" pitchFamily="18" charset="0"/>
                            </a:rPr>
                            <m:t>πRC</m:t>
                          </m:r>
                        </m:den>
                      </m:f>
                      <m:r>
                        <a:rPr lang="en-US" sz="1600">
                          <a:solidFill>
                            <a:srgbClr val="000000"/>
                          </a:solidFill>
                          <a:latin typeface="Cambria Math" panose="02040503050406030204" pitchFamily="18" charset="0"/>
                          <a:ea typeface="Cambria Math" panose="02040503050406030204" pitchFamily="18" charset="0"/>
                        </a:rPr>
                        <m:t>.  </m:t>
                      </m:r>
                    </m:oMath>
                  </m:oMathPara>
                </a14:m>
                <a:endParaRPr lang="en-US" sz="1600">
                  <a:solidFill>
                    <a:srgbClr val="000000"/>
                  </a:solidFill>
                  <a:latin typeface="Cambria Math" panose="02040503050406030204" pitchFamily="18" charset="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37352" y="650694"/>
                <a:ext cx="11656380" cy="6020431"/>
              </a:xfrm>
              <a:prstGeom prst="rect">
                <a:avLst/>
              </a:prstGeom>
              <a:blipFill>
                <a:blip r:embed="rId2"/>
                <a:stretch>
                  <a:fillRect b="-402"/>
                </a:stretch>
              </a:blipFill>
            </p:spPr>
            <p:txBody>
              <a:bodyPr/>
              <a:lstStyle/>
              <a:p>
                <a:r>
                  <a:rPr lang="en-US">
                    <a:noFill/>
                  </a:rPr>
                  <a:t> </a:t>
                </a:r>
              </a:p>
            </p:txBody>
          </p:sp>
        </mc:Fallback>
      </mc:AlternateContent>
      <p:sp>
        <p:nvSpPr>
          <p:cNvPr id="10" name="TextBox 9"/>
          <p:cNvSpPr txBox="1"/>
          <p:nvPr/>
        </p:nvSpPr>
        <p:spPr>
          <a:xfrm>
            <a:off x="6423658" y="2225894"/>
            <a:ext cx="863185" cy="338554"/>
          </a:xfrm>
          <a:prstGeom prst="rect">
            <a:avLst/>
          </a:prstGeom>
          <a:noFill/>
        </p:spPr>
        <p:txBody>
          <a:bodyPr wrap="none" rtlCol="0">
            <a:spAutoFit/>
          </a:bodyPr>
          <a:lstStyle/>
          <a:p>
            <a:pPr fontAlgn="base">
              <a:spcBef>
                <a:spcPct val="0"/>
              </a:spcBef>
              <a:spcAft>
                <a:spcPct val="0"/>
              </a:spcAft>
            </a:pPr>
            <a:r>
              <a:rPr lang="en-US" sz="1600" err="1">
                <a:solidFill>
                  <a:srgbClr val="000000"/>
                </a:solidFill>
                <a:latin typeface="+mn-lt"/>
              </a:rPr>
              <a:t>LTspice</a:t>
            </a:r>
            <a:endParaRPr lang="en-US" sz="1600">
              <a:solidFill>
                <a:srgbClr val="000000"/>
              </a:solidFill>
              <a:latin typeface="+mn-lt"/>
            </a:endParaRPr>
          </a:p>
        </p:txBody>
      </p:sp>
      <p:pic>
        <p:nvPicPr>
          <p:cNvPr id="7" name="Picture 6">
            <a:extLst>
              <a:ext uri="{FF2B5EF4-FFF2-40B4-BE49-F238E27FC236}">
                <a16:creationId xmlns:a16="http://schemas.microsoft.com/office/drawing/2014/main" id="{5FB01E3B-509F-4FBE-A6A1-D99C5E57B654}"/>
              </a:ext>
            </a:extLst>
          </p:cNvPr>
          <p:cNvPicPr>
            <a:picLocks noChangeAspect="1"/>
          </p:cNvPicPr>
          <p:nvPr/>
        </p:nvPicPr>
        <p:blipFill>
          <a:blip r:embed="rId3"/>
          <a:stretch>
            <a:fillRect/>
          </a:stretch>
        </p:blipFill>
        <p:spPr>
          <a:xfrm>
            <a:off x="9210675" y="700145"/>
            <a:ext cx="2710648" cy="1792391"/>
          </a:xfrm>
          <a:prstGeom prst="rect">
            <a:avLst/>
          </a:prstGeom>
        </p:spPr>
      </p:pic>
      <p:pic>
        <p:nvPicPr>
          <p:cNvPr id="12" name="Picture 11">
            <a:extLst>
              <a:ext uri="{FF2B5EF4-FFF2-40B4-BE49-F238E27FC236}">
                <a16:creationId xmlns:a16="http://schemas.microsoft.com/office/drawing/2014/main" id="{A041BEBF-E8BA-47A2-9AEC-70A02463EC56}"/>
              </a:ext>
            </a:extLst>
          </p:cNvPr>
          <p:cNvPicPr>
            <a:picLocks noChangeAspect="1"/>
          </p:cNvPicPr>
          <p:nvPr/>
        </p:nvPicPr>
        <p:blipFill>
          <a:blip r:embed="rId4"/>
          <a:stretch>
            <a:fillRect/>
          </a:stretch>
        </p:blipFill>
        <p:spPr>
          <a:xfrm>
            <a:off x="5769798" y="2698115"/>
            <a:ext cx="6084850" cy="3826510"/>
          </a:xfrm>
          <a:prstGeom prst="rect">
            <a:avLst/>
          </a:prstGeom>
        </p:spPr>
      </p:pic>
    </p:spTree>
    <p:extLst>
      <p:ext uri="{BB962C8B-B14F-4D97-AF65-F5344CB8AC3E}">
        <p14:creationId xmlns:p14="http://schemas.microsoft.com/office/powerpoint/2010/main" val="66007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 calcmode="lin" valueType="num">
                                      <p:cBhvr additive="base">
                                        <p:cTn id="1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49165" y="-9524"/>
            <a:ext cx="7283162" cy="52993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150" normalizeH="0" baseline="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RC </a:t>
            </a:r>
            <a:r>
              <a:rPr lang="en-US" sz="3600" err="1">
                <a:latin typeface="Cambria" panose="02040503050406030204"/>
              </a:rPr>
              <a:t>Highp</a:t>
            </a:r>
            <a:r>
              <a:rPr kumimoji="0" lang="en-US" sz="3600" b="0" i="0" u="none" strike="noStrike" kern="1200" cap="none" spc="-150" normalizeH="0" baseline="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ass Filter with f</a:t>
            </a:r>
            <a:r>
              <a:rPr kumimoji="0" lang="en-US" sz="3600" b="0" i="0" u="none" strike="noStrike" kern="1200" cap="none" spc="-150" normalizeH="0" baseline="-2500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c</a:t>
            </a:r>
            <a:r>
              <a:rPr kumimoji="0" lang="en-US" sz="3600" b="0" i="0" u="none" strike="noStrike" kern="1200" cap="none" spc="-150" normalizeH="0" baseline="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 = 159 Hz </a:t>
            </a:r>
          </a:p>
        </p:txBody>
      </p:sp>
      <mc:AlternateContent xmlns:mc="http://schemas.openxmlformats.org/markup-compatibility/2006">
        <mc:Choice xmlns:a14="http://schemas.microsoft.com/office/drawing/2010/main" Requires="a14">
          <p:sp>
            <p:nvSpPr>
              <p:cNvPr id="10" name="TextBox 9"/>
              <p:cNvSpPr txBox="1"/>
              <p:nvPr/>
            </p:nvSpPr>
            <p:spPr>
              <a:xfrm>
                <a:off x="314324" y="564125"/>
                <a:ext cx="11706225" cy="616386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Some ac signals have unwanted dc offset voltages.</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Unwanted dc offset voltages can be removed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via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highpass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filter.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cutoff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frequency</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occurs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when</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𝐇</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e>
                        </m:d>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radPr>
                          <m:deg/>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e>
                        </m:rad>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fRC</m:t>
                            </m:r>
                          </m:e>
                        </m:d>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πRC</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the adjacent high-pass filter, f</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159 Hz.</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err="1">
                    <a:solidFill>
                      <a:srgbClr val="000000"/>
                    </a:solidFill>
                    <a:latin typeface="Cambria Math" panose="02040503050406030204" pitchFamily="18" charset="0"/>
                    <a:ea typeface="Cambria Math" panose="02040503050406030204" pitchFamily="18" charset="0"/>
                  </a:rPr>
                  <a:t>Highpass</a:t>
                </a:r>
                <a:r>
                  <a:rPr lang="en-US" dirty="0">
                    <a:solidFill>
                      <a:srgbClr val="000000"/>
                    </a:solidFill>
                    <a:latin typeface="Cambria Math" panose="02040503050406030204" pitchFamily="18" charset="0"/>
                    <a:ea typeface="Cambria Math" panose="02040503050406030204" pitchFamily="18" charset="0"/>
                  </a:rPr>
                  <a:t> filter blocks dc and low-frequency signals,</a:t>
                </a:r>
              </a:p>
              <a:p>
                <a:pPr marR="0" lvl="0" algn="l" defTabSz="914400" rtl="0" eaLnBrk="1" fontAlgn="base" latinLnBrk="0" hangingPunct="1">
                  <a:lnSpc>
                    <a:spcPct val="100000"/>
                  </a:lnSpc>
                  <a:spcBef>
                    <a:spcPct val="0"/>
                  </a:spcBef>
                  <a:spcAft>
                    <a:spcPct val="0"/>
                  </a:spcAft>
                  <a:buClrTx/>
                  <a:buSzTx/>
                  <a:tabLst/>
                  <a:defRPr/>
                </a:pPr>
                <a:r>
                  <a:rPr lang="en-US" dirty="0">
                    <a:solidFill>
                      <a:srgbClr val="000000"/>
                    </a:solidFill>
                    <a:latin typeface="Cambria Math" panose="02040503050406030204" pitchFamily="18" charset="0"/>
                    <a:ea typeface="Cambria Math" panose="02040503050406030204" pitchFamily="18" charset="0"/>
                  </a:rPr>
                  <a:t>w</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hile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passing through higher-frequency signals.</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Mean (average) of the input</a:t>
                </a:r>
                <a:r>
                  <a:rPr kumimoji="0" lang="en-US"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rPr>
                  <a:t> signal is 1 V, whereas the </a:t>
                </a:r>
              </a:p>
              <a:p>
                <a:pPr marR="0" lvl="0" algn="l" defTabSz="914400" rtl="0" eaLnBrk="1" fontAlgn="base" latinLnBrk="0" hangingPunct="1">
                  <a:lnSpc>
                    <a:spcPct val="100000"/>
                  </a:lnSpc>
                  <a:spcBef>
                    <a:spcPct val="0"/>
                  </a:spcBef>
                  <a:spcAft>
                    <a:spcPct val="0"/>
                  </a:spcAft>
                  <a:buClrTx/>
                  <a:buSzTx/>
                  <a:tabLst/>
                  <a:defRPr/>
                </a:pPr>
                <a:r>
                  <a:rPr kumimoji="0" lang="en-US"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rPr>
                  <a:t>mean of the output</a:t>
                </a:r>
                <a:r>
                  <a:rPr lang="en-US" dirty="0">
                    <a:solidFill>
                      <a:srgbClr val="000000"/>
                    </a:solidFill>
                    <a:latin typeface="Cambria Math" panose="02040503050406030204" pitchFamily="18" charset="0"/>
                    <a:ea typeface="Cambria Math" panose="02040503050406030204" pitchFamily="18" charset="0"/>
                  </a:rPr>
                  <a:t> s</a:t>
                </a:r>
                <a:r>
                  <a:rPr lang="en-US" noProof="0" dirty="0" err="1">
                    <a:solidFill>
                      <a:srgbClr val="000000"/>
                    </a:solidFill>
                    <a:latin typeface="Cambria Math" panose="02040503050406030204" pitchFamily="18" charset="0"/>
                    <a:ea typeface="Cambria Math" panose="02040503050406030204" pitchFamily="18" charset="0"/>
                  </a:rPr>
                  <a:t>ignal</a:t>
                </a:r>
                <a:r>
                  <a:rPr lang="en-US" noProof="0" dirty="0">
                    <a:solidFill>
                      <a:srgbClr val="000000"/>
                    </a:solidFill>
                    <a:latin typeface="Cambria Math" panose="02040503050406030204" pitchFamily="18" charset="0"/>
                    <a:ea typeface="Cambria Math" panose="02040503050406030204" pitchFamily="18" charset="0"/>
                  </a:rPr>
                  <a:t> is 0 V, i.e., </a:t>
                </a:r>
                <a:r>
                  <a:rPr lang="en-US" dirty="0">
                    <a:solidFill>
                      <a:srgbClr val="000000"/>
                    </a:solidFill>
                    <a:latin typeface="Cambria Math" panose="02040503050406030204" pitchFamily="18" charset="0"/>
                    <a:ea typeface="Cambria Math" panose="02040503050406030204" pitchFamily="18" charset="0"/>
                  </a:rPr>
                  <a:t>dc offset voltage has </a:t>
                </a:r>
              </a:p>
              <a:p>
                <a:pPr marR="0" lvl="0" algn="l" defTabSz="914400" rtl="0" eaLnBrk="1" fontAlgn="base" latinLnBrk="0" hangingPunct="1">
                  <a:lnSpc>
                    <a:spcPct val="100000"/>
                  </a:lnSpc>
                  <a:spcBef>
                    <a:spcPct val="0"/>
                  </a:spcBef>
                  <a:spcAft>
                    <a:spcPct val="0"/>
                  </a:spcAft>
                  <a:buClrTx/>
                  <a:buSzTx/>
                  <a:tabLst/>
                  <a:defRPr/>
                </a:pPr>
                <a:r>
                  <a:rPr lang="en-US" dirty="0">
                    <a:solidFill>
                      <a:srgbClr val="000000"/>
                    </a:solidFill>
                    <a:latin typeface="Cambria Math" panose="02040503050406030204" pitchFamily="18" charset="0"/>
                    <a:ea typeface="Cambria Math" panose="02040503050406030204" pitchFamily="18" charset="0"/>
                  </a:rPr>
                  <a:t>been removed.</a:t>
                </a:r>
                <a:endPar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600" dirty="0">
                  <a:solidFill>
                    <a:srgbClr val="000000"/>
                  </a:solidFill>
                  <a:latin typeface="Cambria Math" panose="02040503050406030204" pitchFamily="18" charset="0"/>
                  <a:ea typeface="Cambria Math" panose="02040503050406030204" pitchFamily="18" charset="0"/>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ECEN 380 – “Signals and Systems” and </a:t>
                </a:r>
              </a:p>
              <a:p>
                <a:pPr marR="0" lvl="0" algn="l" defTabSz="914400" rtl="0" eaLnBrk="1" fontAlgn="base" latinLnBrk="0" hangingPunct="1">
                  <a:lnSpc>
                    <a:spcPct val="100000"/>
                  </a:lnSpc>
                  <a:spcBef>
                    <a:spcPct val="0"/>
                  </a:spcBef>
                  <a:spcAft>
                    <a:spcPct val="0"/>
                  </a:spcAft>
                  <a:buClrTx/>
                  <a:buSzTx/>
                  <a:tabLst/>
                  <a:defRPr/>
                </a:pPr>
                <a:r>
                  <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ECEN 480 – “Digital Signal Processing” go into </a:t>
                </a:r>
              </a:p>
              <a:p>
                <a:pPr marR="0" lvl="0" algn="l" defTabSz="914400" rtl="0" eaLnBrk="1" fontAlgn="base" latinLnBrk="0" hangingPunct="1">
                  <a:lnSpc>
                    <a:spcPct val="100000"/>
                  </a:lnSpc>
                  <a:spcBef>
                    <a:spcPct val="0"/>
                  </a:spcBef>
                  <a:spcAft>
                    <a:spcPct val="0"/>
                  </a:spcAft>
                  <a:buClrTx/>
                  <a:buSzTx/>
                  <a:tabLst/>
                  <a:defRPr/>
                </a:pPr>
                <a:r>
                  <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much more detail on</a:t>
                </a:r>
                <a:r>
                  <a:rPr kumimoji="0" lang="en-US"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rPr>
                  <a:t> </a:t>
                </a:r>
                <a:r>
                  <a:rPr lang="en-US" dirty="0">
                    <a:solidFill>
                      <a:srgbClr val="000000"/>
                    </a:solidFill>
                    <a:latin typeface="Cambria Math" panose="02040503050406030204" pitchFamily="18" charset="0"/>
                    <a:ea typeface="Cambria Math" panose="02040503050406030204" pitchFamily="18" charset="0"/>
                  </a:rPr>
                  <a:t>filtering and signal processing.</a:t>
                </a:r>
                <a:endParaRPr kumimoji="0" lang="en-US"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marL="214313" marR="0" lvl="0" indent="-214313"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R="0" lvl="0" algn="l"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p:sp>
            <p:nvSpPr>
              <p:cNvPr id="10" name="TextBox 9"/>
              <p:cNvSpPr txBox="1">
                <a:spLocks noRot="1" noChangeAspect="1" noMove="1" noResize="1" noEditPoints="1" noAdjustHandles="1" noChangeArrowheads="1" noChangeShapeType="1" noTextEdit="1"/>
              </p:cNvSpPr>
              <p:nvPr/>
            </p:nvSpPr>
            <p:spPr>
              <a:xfrm>
                <a:off x="314324" y="564125"/>
                <a:ext cx="11706225" cy="6163867"/>
              </a:xfrm>
              <a:prstGeom prst="rect">
                <a:avLst/>
              </a:prstGeom>
              <a:blipFill>
                <a:blip r:embed="rId2"/>
                <a:stretch>
                  <a:fillRect l="-259" t="-29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5401303-EB9F-4552-B4DD-508E48ECF040}"/>
              </a:ext>
            </a:extLst>
          </p:cNvPr>
          <p:cNvPicPr>
            <a:picLocks noChangeAspect="1"/>
          </p:cNvPicPr>
          <p:nvPr/>
        </p:nvPicPr>
        <p:blipFill>
          <a:blip r:embed="rId3"/>
          <a:stretch>
            <a:fillRect/>
          </a:stretch>
        </p:blipFill>
        <p:spPr>
          <a:xfrm>
            <a:off x="8858249" y="609600"/>
            <a:ext cx="3105151" cy="1977212"/>
          </a:xfrm>
          <a:prstGeom prst="rect">
            <a:avLst/>
          </a:prstGeom>
        </p:spPr>
      </p:pic>
      <p:pic>
        <p:nvPicPr>
          <p:cNvPr id="5" name="Picture 4">
            <a:extLst>
              <a:ext uri="{FF2B5EF4-FFF2-40B4-BE49-F238E27FC236}">
                <a16:creationId xmlns:a16="http://schemas.microsoft.com/office/drawing/2014/main" id="{AFF1CAD1-D414-4FEA-9D24-31B3434EB546}"/>
              </a:ext>
            </a:extLst>
          </p:cNvPr>
          <p:cNvPicPr>
            <a:picLocks noChangeAspect="1"/>
          </p:cNvPicPr>
          <p:nvPr/>
        </p:nvPicPr>
        <p:blipFill>
          <a:blip r:embed="rId4"/>
          <a:stretch>
            <a:fillRect/>
          </a:stretch>
        </p:blipFill>
        <p:spPr>
          <a:xfrm>
            <a:off x="6099136" y="2766690"/>
            <a:ext cx="5864264" cy="3781424"/>
          </a:xfrm>
          <a:prstGeom prst="rect">
            <a:avLst/>
          </a:prstGeom>
        </p:spPr>
      </p:pic>
    </p:spTree>
    <p:extLst>
      <p:ext uri="{BB962C8B-B14F-4D97-AF65-F5344CB8AC3E}">
        <p14:creationId xmlns:p14="http://schemas.microsoft.com/office/powerpoint/2010/main" val="64186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 calcmode="lin" valueType="num">
                                      <p:cBhvr additive="base">
                                        <p:cTn id="7"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anim calcmode="lin" valueType="num">
                                      <p:cBhvr additive="base">
                                        <p:cTn id="1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11" end="11"/>
                                            </p:txEl>
                                          </p:spTgt>
                                        </p:tgtEl>
                                        <p:attrNameLst>
                                          <p:attrName>style.visibility</p:attrName>
                                        </p:attrNameLst>
                                      </p:cBhvr>
                                      <p:to>
                                        <p:strVal val="visible"/>
                                      </p:to>
                                    </p:set>
                                    <p:anim calcmode="lin" valueType="num">
                                      <p:cBhvr additive="base">
                                        <p:cTn id="17"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12" end="12"/>
                                            </p:txEl>
                                          </p:spTgt>
                                        </p:tgtEl>
                                        <p:attrNameLst>
                                          <p:attrName>style.visibility</p:attrName>
                                        </p:attrNameLst>
                                      </p:cBhvr>
                                      <p:to>
                                        <p:strVal val="visible"/>
                                      </p:to>
                                    </p:set>
                                    <p:anim calcmode="lin" valueType="num">
                                      <p:cBhvr additive="base">
                                        <p:cTn id="2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13" end="13"/>
                                            </p:txEl>
                                          </p:spTgt>
                                        </p:tgtEl>
                                        <p:attrNameLst>
                                          <p:attrName>style.visibility</p:attrName>
                                        </p:attrNameLst>
                                      </p:cBhvr>
                                      <p:to>
                                        <p:strVal val="visible"/>
                                      </p:to>
                                    </p:set>
                                    <p:anim calcmode="lin" valueType="num">
                                      <p:cBhvr additive="base">
                                        <p:cTn id="25"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15" end="15"/>
                                            </p:txEl>
                                          </p:spTgt>
                                        </p:tgtEl>
                                        <p:attrNameLst>
                                          <p:attrName>style.visibility</p:attrName>
                                        </p:attrNameLst>
                                      </p:cBhvr>
                                      <p:to>
                                        <p:strVal val="visible"/>
                                      </p:to>
                                    </p:set>
                                    <p:anim calcmode="lin" valueType="num">
                                      <p:cBhvr additive="base">
                                        <p:cTn id="31"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15" end="1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16" end="16"/>
                                            </p:txEl>
                                          </p:spTgt>
                                        </p:tgtEl>
                                        <p:attrNameLst>
                                          <p:attrName>style.visibility</p:attrName>
                                        </p:attrNameLst>
                                      </p:cBhvr>
                                      <p:to>
                                        <p:strVal val="visible"/>
                                      </p:to>
                                    </p:set>
                                    <p:anim calcmode="lin" valueType="num">
                                      <p:cBhvr additive="base">
                                        <p:cTn id="35"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16" end="1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17" end="17"/>
                                            </p:txEl>
                                          </p:spTgt>
                                        </p:tgtEl>
                                        <p:attrNameLst>
                                          <p:attrName>style.visibility</p:attrName>
                                        </p:attrNameLst>
                                      </p:cBhvr>
                                      <p:to>
                                        <p:strVal val="visible"/>
                                      </p:to>
                                    </p:set>
                                    <p:anim calcmode="lin" valueType="num">
                                      <p:cBhvr additive="base">
                                        <p:cTn id="39"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5056" y="13760"/>
            <a:ext cx="6266425" cy="533400"/>
          </a:xfrm>
        </p:spPr>
        <p:txBody>
          <a:bodyPr>
            <a:noAutofit/>
          </a:bodyPr>
          <a:lstStyle/>
          <a:p>
            <a:pPr algn="ctr"/>
            <a:r>
              <a:rPr lang="en-US" sz="4000"/>
              <a:t>Source Transformations</a:t>
            </a:r>
          </a:p>
        </p:txBody>
      </p:sp>
      <p:sp>
        <p:nvSpPr>
          <p:cNvPr id="5" name="Rectangle 2"/>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FFFFFF"/>
              </a:solidFill>
            </a:endParaRPr>
          </a:p>
        </p:txBody>
      </p:sp>
      <p:sp>
        <p:nvSpPr>
          <p:cNvPr id="8" name="Rectangle 3"/>
          <p:cNvSpPr>
            <a:spLocks noChangeArrowheads="1"/>
          </p:cNvSpPr>
          <p:nvPr/>
        </p:nvSpPr>
        <p:spPr bwMode="auto">
          <a:xfrm>
            <a:off x="1524000" y="8340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FFFFFF"/>
              </a:solidFill>
            </a:endParaRPr>
          </a:p>
        </p:txBody>
      </p:sp>
      <p:sp>
        <p:nvSpPr>
          <p:cNvPr id="4" name="TextBox 3"/>
          <p:cNvSpPr txBox="1"/>
          <p:nvPr/>
        </p:nvSpPr>
        <p:spPr>
          <a:xfrm>
            <a:off x="621437" y="697147"/>
            <a:ext cx="11185863" cy="5632311"/>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a:solidFill>
                  <a:srgbClr val="000000"/>
                </a:solidFill>
              </a:rPr>
              <a:t>Source transformation relationships:       R = R, i</a:t>
            </a:r>
            <a:r>
              <a:rPr lang="en-US" baseline="-25000">
                <a:solidFill>
                  <a:srgbClr val="000000"/>
                </a:solidFill>
              </a:rPr>
              <a:t>s</a:t>
            </a:r>
            <a:r>
              <a:rPr lang="en-US">
                <a:solidFill>
                  <a:srgbClr val="000000"/>
                </a:solidFill>
              </a:rPr>
              <a:t> = v</a:t>
            </a:r>
            <a:r>
              <a:rPr lang="en-US" baseline="-25000">
                <a:solidFill>
                  <a:srgbClr val="000000"/>
                </a:solidFill>
              </a:rPr>
              <a:t>s</a:t>
            </a:r>
            <a:r>
              <a:rPr lang="en-US">
                <a:solidFill>
                  <a:srgbClr val="000000"/>
                </a:solidFill>
              </a:rPr>
              <a:t>/R, v</a:t>
            </a:r>
            <a:r>
              <a:rPr lang="en-US" baseline="-25000">
                <a:solidFill>
                  <a:srgbClr val="000000"/>
                </a:solidFill>
              </a:rPr>
              <a:t>s</a:t>
            </a:r>
            <a:r>
              <a:rPr lang="en-US">
                <a:solidFill>
                  <a:srgbClr val="000000"/>
                </a:solidFill>
              </a:rPr>
              <a:t> = </a:t>
            </a:r>
            <a:r>
              <a:rPr lang="en-US" err="1">
                <a:solidFill>
                  <a:srgbClr val="000000"/>
                </a:solidFill>
              </a:rPr>
              <a:t>i</a:t>
            </a:r>
            <a:r>
              <a:rPr lang="en-US" baseline="-25000" err="1">
                <a:solidFill>
                  <a:srgbClr val="000000"/>
                </a:solidFill>
              </a:rPr>
              <a:t>s</a:t>
            </a:r>
            <a:r>
              <a:rPr lang="en-US" err="1">
                <a:solidFill>
                  <a:srgbClr val="000000"/>
                </a:solidFill>
              </a:rPr>
              <a:t>R.</a:t>
            </a:r>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pPr marL="285750" indent="-285750">
              <a:buFont typeface="Arial" panose="020B0604020202020204" pitchFamily="34" charset="0"/>
              <a:buChar char="•"/>
            </a:pPr>
            <a:r>
              <a:rPr lang="en-US">
                <a:solidFill>
                  <a:srgbClr val="000000"/>
                </a:solidFill>
              </a:rPr>
              <a:t>Resulting resistance R, stays the same for the above source transformations. </a:t>
            </a: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pPr marL="285750" indent="-285750">
              <a:buFont typeface="Arial" panose="020B0604020202020204" pitchFamily="34" charset="0"/>
              <a:buChar char="•"/>
            </a:pPr>
            <a:r>
              <a:rPr lang="en-US">
                <a:solidFill>
                  <a:srgbClr val="000000"/>
                </a:solidFill>
              </a:rPr>
              <a:t>Resonant frequency and 3 dB bandwidth equations also stay the same for the above parallel resonant circuit source transformation.</a:t>
            </a:r>
          </a:p>
          <a:p>
            <a:endParaRPr lang="en-US">
              <a:solidFill>
                <a:srgbClr val="000000"/>
              </a:solidFill>
            </a:endParaRPr>
          </a:p>
        </p:txBody>
      </p:sp>
      <p:sp>
        <p:nvSpPr>
          <p:cNvPr id="11" name="Rectangle 10"/>
          <p:cNvSpPr/>
          <p:nvPr/>
        </p:nvSpPr>
        <p:spPr>
          <a:xfrm>
            <a:off x="6338268" y="2820804"/>
            <a:ext cx="3178420" cy="369332"/>
          </a:xfrm>
          <a:prstGeom prst="rect">
            <a:avLst/>
          </a:prstGeom>
        </p:spPr>
        <p:txBody>
          <a:bodyPr wrap="square">
            <a:spAutoFit/>
          </a:bodyPr>
          <a:lstStyle/>
          <a:p>
            <a:endParaRPr lang="en-US">
              <a:solidFill>
                <a:srgbClr val="000000"/>
              </a:solidFill>
            </a:endParaRPr>
          </a:p>
        </p:txBody>
      </p:sp>
      <p:grpSp>
        <p:nvGrpSpPr>
          <p:cNvPr id="46" name="Group 45"/>
          <p:cNvGrpSpPr/>
          <p:nvPr/>
        </p:nvGrpSpPr>
        <p:grpSpPr>
          <a:xfrm>
            <a:off x="2953802" y="1192400"/>
            <a:ext cx="5279502" cy="1593363"/>
            <a:chOff x="2146082" y="5148238"/>
            <a:chExt cx="5279502" cy="1593363"/>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082" y="5148238"/>
              <a:ext cx="5279502" cy="1593363"/>
            </a:xfrm>
            <a:prstGeom prst="rect">
              <a:avLst/>
            </a:prstGeom>
          </p:spPr>
        </p:pic>
        <p:sp>
          <p:nvSpPr>
            <p:cNvPr id="41" name="Left-Right Arrow 40"/>
            <p:cNvSpPr/>
            <p:nvPr/>
          </p:nvSpPr>
          <p:spPr>
            <a:xfrm>
              <a:off x="4302028" y="5722934"/>
              <a:ext cx="908098" cy="443969"/>
            </a:xfrm>
            <a:prstGeom prst="leftRightArrow">
              <a:avLst/>
            </a:prstGeom>
            <a:solidFill>
              <a:srgbClr val="CACFD1"/>
            </a:solidFill>
            <a:ln w="25400" cap="flat" cmpd="sng" algn="ctr">
              <a:solidFill>
                <a:srgbClr val="CACFD1">
                  <a:shade val="50000"/>
                </a:srgbClr>
              </a:solidFill>
              <a:prstDash val="solid"/>
            </a:ln>
            <a:effectLst/>
          </p:spPr>
          <p:txBody>
            <a:bodyPr rtlCol="0" anchor="ctr"/>
            <a:lstStyle/>
            <a:p>
              <a:pPr algn="ctr" fontAlgn="auto">
                <a:spcBef>
                  <a:spcPts val="0"/>
                </a:spcBef>
                <a:spcAft>
                  <a:spcPts val="0"/>
                </a:spcAft>
                <a:defRPr/>
              </a:pPr>
              <a:endParaRPr lang="en-US" kern="0">
                <a:solidFill>
                  <a:srgbClr val="FFFFFF"/>
                </a:solidFill>
                <a:latin typeface="Galliard BT"/>
              </a:endParaRPr>
            </a:p>
          </p:txBody>
        </p:sp>
        <p:sp>
          <p:nvSpPr>
            <p:cNvPr id="43" name="TextBox 42"/>
            <p:cNvSpPr txBox="1"/>
            <p:nvPr/>
          </p:nvSpPr>
          <p:spPr>
            <a:xfrm>
              <a:off x="5262221" y="5781479"/>
              <a:ext cx="748923" cy="276999"/>
            </a:xfrm>
            <a:prstGeom prst="rect">
              <a:avLst/>
            </a:prstGeom>
            <a:noFill/>
          </p:spPr>
          <p:txBody>
            <a:bodyPr wrap="none" rtlCol="0">
              <a:spAutoFit/>
            </a:bodyPr>
            <a:lstStyle/>
            <a:p>
              <a:r>
                <a:rPr lang="en-US" sz="1200" kern="0">
                  <a:solidFill>
                    <a:srgbClr val="000000"/>
                  </a:solidFill>
                  <a:latin typeface="Cambria Math" panose="02040503050406030204" pitchFamily="18" charset="0"/>
                  <a:ea typeface="Cambria Math" panose="02040503050406030204" pitchFamily="18" charset="0"/>
                </a:rPr>
                <a:t>i</a:t>
              </a:r>
              <a:r>
                <a:rPr lang="en-US" sz="1200" kern="0" baseline="-25000">
                  <a:solidFill>
                    <a:srgbClr val="000000"/>
                  </a:solidFill>
                  <a:latin typeface="Cambria Math" panose="02040503050406030204" pitchFamily="18" charset="0"/>
                  <a:ea typeface="Cambria Math" panose="02040503050406030204" pitchFamily="18" charset="0"/>
                </a:rPr>
                <a:t>s</a:t>
              </a:r>
              <a:r>
                <a:rPr lang="en-US" sz="1200" kern="0">
                  <a:solidFill>
                    <a:srgbClr val="000000"/>
                  </a:solidFill>
                  <a:latin typeface="Cambria Math" panose="02040503050406030204" pitchFamily="18" charset="0"/>
                  <a:ea typeface="Cambria Math" panose="02040503050406030204" pitchFamily="18" charset="0"/>
                </a:rPr>
                <a:t> = v</a:t>
              </a:r>
              <a:r>
                <a:rPr lang="en-US" sz="1200" kern="0" baseline="-25000">
                  <a:solidFill>
                    <a:srgbClr val="000000"/>
                  </a:solidFill>
                  <a:latin typeface="Cambria Math" panose="02040503050406030204" pitchFamily="18" charset="0"/>
                  <a:ea typeface="Cambria Math" panose="02040503050406030204" pitchFamily="18" charset="0"/>
                </a:rPr>
                <a:t>s</a:t>
              </a:r>
              <a:r>
                <a:rPr lang="en-US" sz="1200" kern="0">
                  <a:solidFill>
                    <a:srgbClr val="000000"/>
                  </a:solidFill>
                  <a:latin typeface="Cambria Math" panose="02040503050406030204" pitchFamily="18" charset="0"/>
                  <a:ea typeface="Cambria Math" panose="02040503050406030204" pitchFamily="18" charset="0"/>
                </a:rPr>
                <a:t>/R</a:t>
              </a:r>
            </a:p>
          </p:txBody>
        </p:sp>
        <p:sp>
          <p:nvSpPr>
            <p:cNvPr id="42" name="TextBox 41"/>
            <p:cNvSpPr txBox="1"/>
            <p:nvPr/>
          </p:nvSpPr>
          <p:spPr>
            <a:xfrm>
              <a:off x="2331041" y="5789792"/>
              <a:ext cx="673582" cy="276999"/>
            </a:xfrm>
            <a:prstGeom prst="rect">
              <a:avLst/>
            </a:prstGeom>
            <a:noFill/>
          </p:spPr>
          <p:txBody>
            <a:bodyPr wrap="none" rtlCol="0">
              <a:spAutoFit/>
            </a:bodyPr>
            <a:lstStyle/>
            <a:p>
              <a:r>
                <a:rPr lang="en-US" sz="1200" kern="0">
                  <a:solidFill>
                    <a:srgbClr val="000000"/>
                  </a:solidFill>
                  <a:latin typeface="Cambria Math" panose="02040503050406030204" pitchFamily="18" charset="0"/>
                  <a:ea typeface="Cambria Math" panose="02040503050406030204" pitchFamily="18" charset="0"/>
                </a:rPr>
                <a:t>v</a:t>
              </a:r>
              <a:r>
                <a:rPr lang="en-US" sz="1200" kern="0" baseline="-25000">
                  <a:solidFill>
                    <a:srgbClr val="000000"/>
                  </a:solidFill>
                  <a:latin typeface="Cambria Math" panose="02040503050406030204" pitchFamily="18" charset="0"/>
                  <a:ea typeface="Cambria Math" panose="02040503050406030204" pitchFamily="18" charset="0"/>
                </a:rPr>
                <a:t>s</a:t>
              </a:r>
              <a:r>
                <a:rPr lang="en-US" sz="1200" kern="0">
                  <a:solidFill>
                    <a:srgbClr val="000000"/>
                  </a:solidFill>
                  <a:latin typeface="Cambria Math" panose="02040503050406030204" pitchFamily="18" charset="0"/>
                  <a:ea typeface="Cambria Math" panose="02040503050406030204" pitchFamily="18" charset="0"/>
                </a:rPr>
                <a:t> = </a:t>
              </a:r>
              <a:r>
                <a:rPr lang="en-US" sz="1200" kern="0" err="1">
                  <a:solidFill>
                    <a:srgbClr val="000000"/>
                  </a:solidFill>
                  <a:latin typeface="Cambria Math" panose="02040503050406030204" pitchFamily="18" charset="0"/>
                  <a:ea typeface="Cambria Math" panose="02040503050406030204" pitchFamily="18" charset="0"/>
                </a:rPr>
                <a:t>i</a:t>
              </a:r>
              <a:r>
                <a:rPr lang="en-US" sz="1200" kern="0" baseline="-25000" err="1">
                  <a:solidFill>
                    <a:srgbClr val="000000"/>
                  </a:solidFill>
                  <a:latin typeface="Cambria Math" panose="02040503050406030204" pitchFamily="18" charset="0"/>
                  <a:ea typeface="Cambria Math" panose="02040503050406030204" pitchFamily="18" charset="0"/>
                </a:rPr>
                <a:t>s</a:t>
              </a:r>
              <a:r>
                <a:rPr lang="en-US" sz="1200" kern="0" err="1">
                  <a:solidFill>
                    <a:srgbClr val="000000"/>
                  </a:solidFill>
                  <a:latin typeface="Cambria Math" panose="02040503050406030204" pitchFamily="18" charset="0"/>
                  <a:ea typeface="Cambria Math" panose="02040503050406030204" pitchFamily="18" charset="0"/>
                </a:rPr>
                <a:t>R</a:t>
              </a:r>
              <a:endParaRPr lang="en-US" sz="1200" kern="0">
                <a:solidFill>
                  <a:srgbClr val="000000"/>
                </a:solidFill>
                <a:latin typeface="Cambria Math" panose="02040503050406030204" pitchFamily="18" charset="0"/>
                <a:ea typeface="Cambria Math" panose="02040503050406030204" pitchFamily="18" charset="0"/>
              </a:endParaRPr>
            </a:p>
          </p:txBody>
        </p:sp>
      </p:grpSp>
      <p:grpSp>
        <p:nvGrpSpPr>
          <p:cNvPr id="7" name="Group 6"/>
          <p:cNvGrpSpPr/>
          <p:nvPr/>
        </p:nvGrpSpPr>
        <p:grpSpPr>
          <a:xfrm>
            <a:off x="2568413" y="3381047"/>
            <a:ext cx="5867400" cy="1656677"/>
            <a:chOff x="1135853" y="2865904"/>
            <a:chExt cx="5867400" cy="1656677"/>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853" y="2865904"/>
              <a:ext cx="5867400" cy="1656677"/>
            </a:xfrm>
            <a:prstGeom prst="rect">
              <a:avLst/>
            </a:prstGeom>
          </p:spPr>
        </p:pic>
        <p:sp>
          <p:nvSpPr>
            <p:cNvPr id="15" name="Left-Right Arrow 14"/>
            <p:cNvSpPr/>
            <p:nvPr/>
          </p:nvSpPr>
          <p:spPr>
            <a:xfrm>
              <a:off x="3369116" y="3472257"/>
              <a:ext cx="908098" cy="443969"/>
            </a:xfrm>
            <a:prstGeom prst="leftRightArrow">
              <a:avLst/>
            </a:prstGeom>
            <a:solidFill>
              <a:srgbClr val="CACFD1"/>
            </a:solidFill>
            <a:ln w="25400" cap="flat" cmpd="sng" algn="ctr">
              <a:solidFill>
                <a:srgbClr val="CACFD1">
                  <a:shade val="50000"/>
                </a:srgbClr>
              </a:solidFill>
              <a:prstDash val="solid"/>
            </a:ln>
            <a:effectLst/>
          </p:spPr>
          <p:txBody>
            <a:bodyPr rtlCol="0" anchor="ctr"/>
            <a:lstStyle/>
            <a:p>
              <a:pPr algn="ctr" fontAlgn="auto">
                <a:spcBef>
                  <a:spcPts val="0"/>
                </a:spcBef>
                <a:spcAft>
                  <a:spcPts val="0"/>
                </a:spcAft>
                <a:defRPr/>
              </a:pPr>
              <a:endParaRPr lang="en-US" kern="0">
                <a:solidFill>
                  <a:srgbClr val="FFFFFF"/>
                </a:solidFill>
                <a:latin typeface="Galliard BT"/>
              </a:endParaRPr>
            </a:p>
          </p:txBody>
        </p:sp>
      </p:grpSp>
    </p:spTree>
    <p:extLst>
      <p:ext uri="{BB962C8B-B14F-4D97-AF65-F5344CB8AC3E}">
        <p14:creationId xmlns:p14="http://schemas.microsoft.com/office/powerpoint/2010/main" val="29777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7" end="17"/>
                                            </p:txEl>
                                          </p:spTgt>
                                        </p:tgtEl>
                                        <p:attrNameLst>
                                          <p:attrName>style.visibility</p:attrName>
                                        </p:attrNameLst>
                                      </p:cBhvr>
                                      <p:to>
                                        <p:strVal val="visible"/>
                                      </p:to>
                                    </p:set>
                                    <p:anim calcmode="lin" valueType="num">
                                      <p:cBhvr additive="base">
                                        <p:cTn id="13"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99495" y="718690"/>
                <a:ext cx="11434439" cy="58882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1200"/>
                  </a:spcAft>
                  <a:buFont typeface="Arial" panose="020B0604020202020204" pitchFamily="34" charset="0"/>
                  <a:buChar char="•"/>
                </a:pPr>
                <a:r>
                  <a:rPr lang="en-US" altLang="en-US">
                    <a:solidFill>
                      <a:srgbClr val="000000"/>
                    </a:solidFill>
                    <a:cs typeface="Arial" panose="020B0604020202020204" pitchFamily="34" charset="0"/>
                  </a:rPr>
                  <a:t>Frequency Dependent Voltage Divider:</a:t>
                </a:r>
                <a:endParaRPr lang="en-US" b="1">
                  <a:solidFill>
                    <a:srgbClr val="000000"/>
                  </a:solidFill>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𝐬</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num>
                        <m:den>
                          <m:r>
                            <m:rPr>
                              <m:sty m:val="p"/>
                            </m:rPr>
                            <a:rPr lang="en-US" altLang="en-US" b="0" i="0" smtClean="0">
                              <a:solidFill>
                                <a:srgbClr val="000000"/>
                              </a:solidFill>
                              <a:latin typeface="Cambria Math" panose="02040503050406030204" pitchFamily="18" charset="0"/>
                              <a:cs typeface="Arial" panose="020B0604020202020204" pitchFamily="34" charset="0"/>
                            </a:rPr>
                            <m:t>R</m:t>
                          </m:r>
                          <m:r>
                            <a:rPr lang="en-US" altLang="en-US" b="1" i="1" smtClean="0">
                              <a:solidFill>
                                <a:srgbClr val="000000"/>
                              </a:solidFill>
                              <a:latin typeface="Cambria Math" panose="02040503050406030204" pitchFamily="18" charset="0"/>
                              <a:cs typeface="Arial" panose="020B0604020202020204" pitchFamily="34" charset="0"/>
                            </a:rPr>
                            <m:t>+</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den>
                      </m:f>
                      <m:r>
                        <a:rPr lang="en-US" altLang="en-US">
                          <a:solidFill>
                            <a:srgbClr val="000000"/>
                          </a:solidFill>
                          <a:latin typeface="Cambria Math" panose="02040503050406030204" pitchFamily="18" charset="0"/>
                          <a:cs typeface="Arial" panose="020B0604020202020204" pitchFamily="34" charset="0"/>
                        </a:rPr>
                        <m:t>.</m:t>
                      </m:r>
                    </m:oMath>
                  </m:oMathPara>
                </a14:m>
                <a:endParaRPr lang="en-US"/>
              </a:p>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DC, </a:t>
                </a: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b="0" i="0" smtClean="0">
                        <a:solidFill>
                          <a:srgbClr val="000000"/>
                        </a:solidFill>
                        <a:latin typeface="Cambria Math" panose="02040503050406030204" pitchFamily="18" charset="0"/>
                      </a:rPr>
                      <m:t>=0,</m:t>
                    </m:r>
                    <m:r>
                      <a:rPr lang="en-US">
                        <a:solidFill>
                          <a:srgbClr val="000000"/>
                        </a:solidFill>
                        <a:latin typeface="Cambria Math" panose="02040503050406030204" pitchFamily="18" charset="0"/>
                      </a:rPr>
                      <m:t> </m:t>
                    </m:r>
                  </m:oMath>
                </a14:m>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because of inductor L.</a:t>
                </a:r>
              </a:p>
              <a:p>
                <a:pPr marL="285750" indent="-285750">
                  <a:buFont typeface="Arial" panose="020B0604020202020204" pitchFamily="34" charset="0"/>
                  <a:buChar char="•"/>
                </a:pPr>
                <a:endPar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high frequency AC, </a:t>
                </a: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approaches</m:t>
                    </m:r>
                    <m:r>
                      <a:rPr lang="en-US" b="0" i="0" smtClean="0">
                        <a:solidFill>
                          <a:srgbClr val="000000"/>
                        </a:solidFill>
                        <a:latin typeface="Cambria Math" panose="02040503050406030204" pitchFamily="18" charset="0"/>
                        <a:ea typeface="Cambria Math" panose="02040503050406030204" pitchFamily="18" charset="0"/>
                      </a:rPr>
                      <m:t> 0,</m:t>
                    </m:r>
                  </m:oMath>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because of capacitor C.</a:t>
                </a:r>
              </a:p>
              <a:p>
                <a:pPr marL="285750" indent="-285750">
                  <a:buFont typeface="Arial" panose="020B0604020202020204" pitchFamily="34" charset="0"/>
                  <a:buChar char="•"/>
                </a:pPr>
                <a:endPar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maximum</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and</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equal</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to</m:t>
                    </m:r>
                    <m:r>
                      <a:rPr lang="en-US" b="0" i="0"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a:rPr lang="en-US" b="0" i="0" smtClean="0">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at</m:t>
                    </m:r>
                    <m:r>
                      <a:rPr lang="en-US">
                        <a:solidFill>
                          <a:srgbClr val="000000"/>
                        </a:solidFill>
                        <a:latin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r>
                  <a:rPr lang="en-US">
                    <a:solidFill>
                      <a:srgbClr val="000000"/>
                    </a:solidFill>
                  </a:rPr>
                  <a:t>because </a:t>
                </a:r>
                <a14:m>
                  <m:oMath xmlns:m="http://schemas.openxmlformats.org/officeDocument/2006/math">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at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a:solidFill>
                    <a:srgbClr val="000000"/>
                  </a:solidFill>
                </a:endParaRPr>
              </a:p>
              <a:p>
                <a:pPr marL="285750" indent="-285750">
                  <a:buFont typeface="Arial" panose="020B0604020202020204" pitchFamily="34" charset="0"/>
                  <a:buChar char="•"/>
                </a:pPr>
                <a:endParaRPr lang="en-US">
                  <a:solidFill>
                    <a:srgbClr val="000000"/>
                  </a:solidFill>
                </a:endParaRPr>
              </a:p>
              <a:p>
                <a:pPr marL="285750" indent="-285750">
                  <a:buFont typeface="Arial" panose="020B0604020202020204" pitchFamily="34" charset="0"/>
                  <a:buChar char="•"/>
                </a:pPr>
                <a:r>
                  <a:rPr lang="en-US" b="1"/>
                  <a:t>Transfer Function</a:t>
                </a:r>
                <a:r>
                  <a:rPr lang="en-US"/>
                  <a:t>: Use the substitution s = j</a:t>
                </a:r>
                <a:r>
                  <a:rPr lang="el-GR">
                    <a:cs typeface="Arial" panose="020B0604020202020204" pitchFamily="34" charset="0"/>
                  </a:rPr>
                  <a:t>ω</a:t>
                </a:r>
                <a:r>
                  <a:rPr lang="en-US">
                    <a:cs typeface="Arial" panose="020B0604020202020204" pitchFamily="34" charset="0"/>
                  </a:rPr>
                  <a:t> to avoid complex math for now</a:t>
                </a:r>
                <a:r>
                  <a:rPr lang="en-US" i="1">
                    <a:cs typeface="Arial" panose="020B0604020202020204" pitchFamily="34" charset="0"/>
                  </a:rPr>
                  <a:t>.</a:t>
                </a:r>
              </a:p>
              <a:p>
                <a:pPr marL="285750" indent="-285750">
                  <a:buFont typeface="Arial" panose="020B0604020202020204" pitchFamily="34" charset="0"/>
                  <a:buChar char="•"/>
                </a:pPr>
                <a:endParaRPr lang="en-US">
                  <a:solidFill>
                    <a:srgbClr val="000000"/>
                  </a:solidFill>
                </a:endParaRPr>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b="0" i="0" smtClean="0">
                              <a:latin typeface="Cambria Math" panose="02040503050406030204" pitchFamily="18" charset="0"/>
                            </a:rPr>
                            <m:t>s</m:t>
                          </m:r>
                        </m:e>
                      </m:d>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s</m:t>
                              </m:r>
                            </m:e>
                          </m:d>
                        </m:num>
                        <m:den>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𝐬</m:t>
                              </m:r>
                            </m:sub>
                          </m:sSub>
                          <m:d>
                            <m:dPr>
                              <m:ctrlPr>
                                <a:rPr lang="en-US" i="1">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s</m:t>
                              </m:r>
                            </m:e>
                          </m:d>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num>
                        <m:den>
                          <m:r>
                            <m:rPr>
                              <m:sty m:val="p"/>
                            </m:rPr>
                            <a:rPr lang="en-US">
                              <a:latin typeface="Cambria Math" panose="02040503050406030204" pitchFamily="18" charset="0"/>
                            </a:rPr>
                            <m:t>R</m:t>
                          </m:r>
                          <m:r>
                            <a:rPr lang="en-US">
                              <a:latin typeface="Cambria Math" panose="02040503050406030204" pitchFamily="18" charset="0"/>
                            </a:rPr>
                            <m:t>+</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1"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ǁ</m:t>
                          </m:r>
                          <m:r>
                            <a:rPr lang="en-US" altLang="en-US" b="1">
                              <a:solidFill>
                                <a:srgbClr val="000000"/>
                              </a:solidFill>
                              <a:latin typeface="Cambria Math" panose="02040503050406030204" pitchFamily="18" charset="0"/>
                              <a:cs typeface="Arial" panose="020B0604020202020204" pitchFamily="34" charset="0"/>
                            </a:rPr>
                            <m:t>𝐂</m:t>
                          </m:r>
                        </m:sub>
                      </m:sSub>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1" i="1">
                              <a:solidFill>
                                <a:srgbClr val="000000"/>
                              </a:solidFill>
                              <a:latin typeface="Cambria Math" panose="02040503050406030204" pitchFamily="18" charset="0"/>
                              <a:cs typeface="Arial" panose="020B0604020202020204" pitchFamily="34" charset="0"/>
                            </a:rPr>
                          </m:ctrlPr>
                        </m:fPr>
                        <m:num>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𝐋</m:t>
                              </m:r>
                            </m:sub>
                          </m:sSub>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𝐂</m:t>
                              </m:r>
                            </m:sub>
                          </m:sSub>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𝐋</m:t>
                              </m:r>
                            </m:sub>
                          </m:sSub>
                          <m:r>
                            <a:rPr lang="en-US" altLang="en-US" b="1">
                              <a:solidFill>
                                <a:srgbClr val="000000"/>
                              </a:solidFill>
                              <a:latin typeface="Cambria Math" panose="02040503050406030204" pitchFamily="18" charset="0"/>
                              <a:cs typeface="Arial" panose="020B0604020202020204" pitchFamily="34" charset="0"/>
                            </a:rPr>
                            <m:t>+</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𝐂</m:t>
                              </m:r>
                            </m:sub>
                          </m:sSub>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sC</m:t>
                              </m:r>
                            </m:den>
                          </m:f>
                        </m:num>
                        <m:den>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sL</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sC</m:t>
                              </m:r>
                            </m:den>
                          </m:f>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sC</m:t>
                              </m:r>
                            </m:den>
                          </m:f>
                        </m:num>
                        <m:den>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num>
                            <m:den>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sC</m:t>
                              </m:r>
                            </m:den>
                          </m:f>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b="0"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smtClean="0">
                              <a:latin typeface="Cambria Math" panose="02040503050406030204" pitchFamily="18" charset="0"/>
                            </a:rPr>
                          </m:ctrlPr>
                        </m:fPr>
                        <m:num>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num>
                        <m:den>
                          <m:r>
                            <m:rPr>
                              <m:sty m:val="p"/>
                            </m:rPr>
                            <a:rPr lang="en-US" b="0" i="0" smtClean="0">
                              <a:latin typeface="Cambria Math" panose="02040503050406030204" pitchFamily="18" charset="0"/>
                            </a:rPr>
                            <m:t>R</m:t>
                          </m:r>
                          <m:r>
                            <a:rPr lang="en-US" b="0" i="1" smtClean="0">
                              <a:latin typeface="Cambria Math" panose="02040503050406030204" pitchFamily="18"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num>
                        <m:den>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R</m:t>
                              </m:r>
                              <m:r>
                                <a:rPr lang="en-US" b="0" i="0" smtClean="0">
                                  <a:latin typeface="Cambria Math" panose="02040503050406030204" pitchFamily="18" charset="0"/>
                                </a:rPr>
                                <m:t>+</m:t>
                              </m:r>
                              <m:r>
                                <m:rPr>
                                  <m:sty m:val="p"/>
                                </m:rPr>
                                <a:rPr lang="en-US" b="0" i="0" smtClean="0">
                                  <a:latin typeface="Cambria Math" panose="02040503050406030204" pitchFamily="18" charset="0"/>
                                </a:rPr>
                                <m:t>sL</m:t>
                              </m:r>
                              <m:r>
                                <a:rPr lang="en-US" b="0" i="0" smtClean="0">
                                  <a:latin typeface="Cambria Math" panose="02040503050406030204" pitchFamily="18" charset="0"/>
                                </a:rPr>
                                <m:t>+</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LC</m:t>
                              </m:r>
                            </m:num>
                            <m:den>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m:rPr>
                              <m:sty m:val="p"/>
                            </m:rPr>
                            <a:rPr lang="en-US">
                              <a:latin typeface="Cambria Math" panose="02040503050406030204" pitchFamily="18" charset="0"/>
                            </a:rPr>
                            <m:t>R</m:t>
                          </m:r>
                          <m:r>
                            <a:rPr lang="en-US">
                              <a:latin typeface="Cambria Math" panose="02040503050406030204" pitchFamily="18" charset="0"/>
                            </a:rPr>
                            <m:t>+</m:t>
                          </m:r>
                          <m:r>
                            <m:rPr>
                              <m:sty m:val="p"/>
                            </m:rPr>
                            <a:rPr lang="en-US">
                              <a:latin typeface="Cambria Math" panose="02040503050406030204" pitchFamily="18" charset="0"/>
                            </a:rPr>
                            <m:t>sL</m:t>
                          </m:r>
                          <m:r>
                            <a:rPr lang="en-US">
                              <a:latin typeface="Cambria Math" panose="02040503050406030204" pitchFamily="18" charset="0"/>
                            </a:rPr>
                            <m:t>+</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RLC</m:t>
                          </m:r>
                        </m:den>
                      </m:f>
                      <m:r>
                        <a:rPr lang="en-US" b="0" i="1" smtClean="0">
                          <a:latin typeface="Cambria Math" panose="02040503050406030204" pitchFamily="18" charset="0"/>
                        </a:rPr>
                        <m:t>,</m:t>
                      </m:r>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m:rPr>
                              <m:sty m:val="p"/>
                            </m:rPr>
                            <a:rPr lang="en-US">
                              <a:latin typeface="Cambria Math" panose="02040503050406030204" pitchFamily="18" charset="0"/>
                            </a:rPr>
                            <m:t>R</m:t>
                          </m:r>
                          <m:r>
                            <a:rPr lang="en-US">
                              <a:latin typeface="Cambria Math" panose="02040503050406030204" pitchFamily="18" charset="0"/>
                            </a:rPr>
                            <m:t>+</m:t>
                          </m:r>
                          <m:r>
                            <m:rPr>
                              <m:sty m:val="p"/>
                            </m:rPr>
                            <a:rPr lang="en-US">
                              <a:latin typeface="Cambria Math" panose="02040503050406030204" pitchFamily="18" charset="0"/>
                            </a:rPr>
                            <m:t>sL</m:t>
                          </m:r>
                          <m:r>
                            <a:rPr lang="en-US">
                              <a:latin typeface="Cambria Math" panose="02040503050406030204" pitchFamily="18" charset="0"/>
                            </a:rPr>
                            <m:t>+</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RLC</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b="0"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99495" y="718690"/>
                <a:ext cx="11434439" cy="5888279"/>
              </a:xfrm>
              <a:prstGeom prst="rect">
                <a:avLst/>
              </a:prstGeom>
              <a:blipFill>
                <a:blip r:embed="rId3"/>
                <a:stretch>
                  <a:fillRect l="-265" t="-308"/>
                </a:stretch>
              </a:blipFill>
            </p:spPr>
            <p:txBody>
              <a:bodyPr/>
              <a:lstStyle/>
              <a:p>
                <a:r>
                  <a:rPr lang="en-US">
                    <a:noFill/>
                  </a:rPr>
                  <a:t> </a:t>
                </a:r>
              </a:p>
            </p:txBody>
          </p:sp>
        </mc:Fallback>
      </mc:AlternateContent>
      <p:sp>
        <p:nvSpPr>
          <p:cNvPr id="7" name="Title 1"/>
          <p:cNvSpPr txBox="1">
            <a:spLocks/>
          </p:cNvSpPr>
          <p:nvPr/>
        </p:nvSpPr>
        <p:spPr>
          <a:xfrm>
            <a:off x="1935480" y="1"/>
            <a:ext cx="8435340"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Bandpass Filter Using Parallel Resonance </a:t>
            </a:r>
          </a:p>
        </p:txBody>
      </p:sp>
      <p:pic>
        <p:nvPicPr>
          <p:cNvPr id="12" name="Picture 11">
            <a:extLst>
              <a:ext uri="{FF2B5EF4-FFF2-40B4-BE49-F238E27FC236}">
                <a16:creationId xmlns:a16="http://schemas.microsoft.com/office/drawing/2014/main" id="{21CBF89C-E90A-46BD-A9F9-386F44597876}"/>
              </a:ext>
            </a:extLst>
          </p:cNvPr>
          <p:cNvPicPr>
            <a:picLocks noChangeAspect="1"/>
          </p:cNvPicPr>
          <p:nvPr/>
        </p:nvPicPr>
        <p:blipFill>
          <a:blip r:embed="rId4"/>
          <a:stretch>
            <a:fillRect/>
          </a:stretch>
        </p:blipFill>
        <p:spPr>
          <a:xfrm>
            <a:off x="7509956" y="794890"/>
            <a:ext cx="4211471" cy="2555585"/>
          </a:xfrm>
          <a:prstGeom prst="rect">
            <a:avLst/>
          </a:prstGeom>
        </p:spPr>
      </p:pic>
    </p:spTree>
    <p:extLst>
      <p:ext uri="{BB962C8B-B14F-4D97-AF65-F5344CB8AC3E}">
        <p14:creationId xmlns:p14="http://schemas.microsoft.com/office/powerpoint/2010/main" val="288805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additive="base">
                                        <p:cTn id="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 calcmode="lin" valueType="num">
                                      <p:cBhvr additive="base">
                                        <p:cTn id="3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anim calcmode="lin" valueType="num">
                                      <p:cBhvr additive="base">
                                        <p:cTn id="3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55107" y="718689"/>
                <a:ext cx="11523215" cy="60704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t>From previous slide:</a:t>
                </a:r>
                <a:r>
                  <a:rPr lang="en-US" b="1"/>
                  <a:t> </a:t>
                </a:r>
                <a14:m>
                  <m:oMath xmlns:m="http://schemas.openxmlformats.org/officeDocument/2006/math">
                    <m:r>
                      <a:rPr lang="en-US" b="1" i="1" smtClean="0">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sL</m:t>
                        </m:r>
                      </m:num>
                      <m:den>
                        <m:r>
                          <m:rPr>
                            <m:sty m:val="p"/>
                          </m:rPr>
                          <a:rPr lang="en-US">
                            <a:latin typeface="Cambria Math" panose="02040503050406030204" pitchFamily="18" charset="0"/>
                          </a:rPr>
                          <m:t>R</m:t>
                        </m:r>
                        <m:r>
                          <a:rPr lang="en-US">
                            <a:latin typeface="Cambria Math" panose="02040503050406030204" pitchFamily="18" charset="0"/>
                          </a:rPr>
                          <m:t>+</m:t>
                        </m:r>
                        <m:r>
                          <m:rPr>
                            <m:sty m:val="p"/>
                          </m:rPr>
                          <a:rPr lang="en-US">
                            <a:latin typeface="Cambria Math" panose="02040503050406030204" pitchFamily="18" charset="0"/>
                          </a:rPr>
                          <m:t>sL</m:t>
                        </m:r>
                        <m:r>
                          <a:rPr lang="en-US">
                            <a:latin typeface="Cambria Math" panose="02040503050406030204" pitchFamily="18" charset="0"/>
                          </a:rPr>
                          <m:t>+</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RLC</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p>
              <a:p>
                <a:endParaRPr lang="en-US"/>
              </a:p>
              <a:p>
                <a:pPr marL="285750" indent="-285750">
                  <a:buFont typeface="Arial" panose="020B0604020202020204" pitchFamily="34" charset="0"/>
                  <a:buChar char="•"/>
                </a:pPr>
                <a:r>
                  <a:rPr lang="en-US"/>
                  <a:t>Substitute j</a:t>
                </a:r>
                <a:r>
                  <a:rPr lang="el-GR">
                    <a:cs typeface="Arial" panose="020B0604020202020204" pitchFamily="34" charset="0"/>
                  </a:rPr>
                  <a:t>ω</a:t>
                </a:r>
                <a:r>
                  <a:rPr lang="en-US">
                    <a:cs typeface="Arial" panose="020B0604020202020204" pitchFamily="34" charset="0"/>
                  </a:rPr>
                  <a:t> for s.</a:t>
                </a:r>
              </a:p>
              <a:p>
                <a:r>
                  <a:rPr lang="en-US">
                    <a:cs typeface="Arial" panose="020B0604020202020204" pitchFamily="34" charset="0"/>
                  </a:rPr>
                  <a:t> </a:t>
                </a:r>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rPr>
                          </m:ctrlPr>
                        </m:fPr>
                        <m:num>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R</m:t>
                              </m:r>
                              <m:r>
                                <a:rPr lang="en-US">
                                  <a:latin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ω</m:t>
                              </m:r>
                            </m:e>
                            <m:sup>
                              <m:r>
                                <a:rPr lang="en-US">
                                  <a:latin typeface="Cambria Math" panose="02040503050406030204" pitchFamily="18" charset="0"/>
                                </a:rPr>
                                <m:t>2</m:t>
                              </m:r>
                            </m:sup>
                          </m:sSup>
                          <m:r>
                            <m:rPr>
                              <m:sty m:val="p"/>
                            </m:rPr>
                            <a:rPr lang="en-US">
                              <a:latin typeface="Cambria Math" panose="02040503050406030204" pitchFamily="18" charset="0"/>
                            </a:rPr>
                            <m:t>RLC</m:t>
                          </m:r>
                          <m:r>
                            <a:rPr lang="en-US">
                              <a:latin typeface="Cambria Math" panose="02040503050406030204" pitchFamily="18" charset="0"/>
                            </a:rPr>
                            <m:t>+</m:t>
                          </m:r>
                          <m:r>
                            <m:rPr>
                              <m:sty m:val="p"/>
                            </m:rPr>
                            <a:rPr lang="en-US">
                              <a:latin typeface="Cambria Math" panose="02040503050406030204" pitchFamily="18" charset="0"/>
                            </a:rPr>
                            <m:t>j</m:t>
                          </m:r>
                          <m:r>
                            <m:rPr>
                              <m:sty m:val="p"/>
                            </m:rPr>
                            <a:rPr lang="el-GR" i="1">
                              <a:latin typeface="Cambria Math" panose="02040503050406030204" pitchFamily="18" charset="0"/>
                              <a:ea typeface="Cambria Math" panose="02040503050406030204" pitchFamily="18" charset="0"/>
                            </a:rPr>
                            <m:t>ω</m:t>
                          </m:r>
                          <m:r>
                            <m:rPr>
                              <m:sty m:val="p"/>
                            </m:rPr>
                            <a:rPr lang="en-US">
                              <a:latin typeface="Cambria Math" panose="02040503050406030204" pitchFamily="18" charset="0"/>
                              <a:ea typeface="Cambria Math" panose="02040503050406030204" pitchFamily="18" charset="0"/>
                            </a:rPr>
                            <m:t>L</m:t>
                          </m:r>
                        </m:den>
                      </m:f>
                      <m:r>
                        <a:rPr lang="en-US" altLang="en-US">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p>
              <a:p>
                <a:endParaRPr lang="en-US"/>
              </a:p>
              <a:p>
                <a:pPr marL="285750" indent="-285750">
                  <a:buFont typeface="Arial" panose="020B0604020202020204" pitchFamily="34" charset="0"/>
                  <a:buChar char="•"/>
                </a:pPr>
                <a:r>
                  <a:rPr lang="en-US"/>
                  <a:t>Resulting circuit is a band-pass filter with a </a:t>
                </a:r>
              </a:p>
              <a:p>
                <a:r>
                  <a:rPr lang="en-US"/>
                  <a:t>center frequency of 60 Hz and 3 dB bandwidth</a:t>
                </a:r>
              </a:p>
              <a:p>
                <a:r>
                  <a:rPr lang="en-US"/>
                  <a:t>of 31.3 Hz.</a:t>
                </a:r>
              </a:p>
              <a:p>
                <a:endParaRPr lang="en-US"/>
              </a:p>
              <a:p>
                <a:pPr marL="285750" indent="-285750">
                  <a:buFont typeface="Arial" panose="020B0604020202020204" pitchFamily="34" charset="0"/>
                  <a:buChar char="•"/>
                </a:pPr>
                <a14:m>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cs typeface="Arial" panose="020B0604020202020204" pitchFamily="34" charset="0"/>
                          </a:rPr>
                          <m:t>Resonant</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Frequency</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in</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Hertz</m:t>
                        </m:r>
                        <m:r>
                          <a:rPr lang="en-US" altLang="en-US" i="1">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a14:m>
                <a:endParaRPr lang="en-US" altLang="en-US">
                  <a:solidFill>
                    <a:srgbClr val="000000"/>
                  </a:solidFill>
                  <a:cs typeface="Arial" panose="020B0604020202020204" pitchFamily="34" charset="0"/>
                </a:endParaRPr>
              </a:p>
              <a:p>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r>
                  <a:rPr lang="en-US" altLang="en-US">
                    <a:solidFill>
                      <a:srgbClr val="000000"/>
                    </a:solidFill>
                    <a:cs typeface="Arial" panose="020B0604020202020204" pitchFamily="34" charset="0"/>
                  </a:rPr>
                  <a:t>At parallel resonance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a:solidFill>
                      <a:srgbClr val="000000"/>
                    </a:solidFill>
                    <a:cs typeface="Arial" panose="020B0604020202020204" pitchFamily="34" charset="0"/>
                  </a:rPr>
                  <a:t>, so that </a:t>
                </a:r>
                <a:r>
                  <a:rPr lang="en-US" altLang="en-US" b="1" err="1">
                    <a:solidFill>
                      <a:srgbClr val="000000"/>
                    </a:solidFill>
                    <a:cs typeface="Arial" panose="020B0604020202020204" pitchFamily="34" charset="0"/>
                  </a:rPr>
                  <a:t>Z</a:t>
                </a:r>
                <a:r>
                  <a:rPr lang="en-US" altLang="en-US" b="1" baseline="-25000" err="1">
                    <a:solidFill>
                      <a:srgbClr val="000000"/>
                    </a:solidFill>
                    <a:cs typeface="Arial" panose="020B0604020202020204" pitchFamily="34" charset="0"/>
                  </a:rPr>
                  <a:t>L</a:t>
                </a:r>
                <a:r>
                  <a:rPr lang="en-US" altLang="en-US" err="1">
                    <a:solidFill>
                      <a:srgbClr val="000000"/>
                    </a:solidFill>
                    <a:cs typeface="Arial" panose="020B0604020202020204" pitchFamily="34" charset="0"/>
                  </a:rPr>
                  <a:t>ǁ</a:t>
                </a:r>
                <a:r>
                  <a:rPr lang="en-US" altLang="en-US" b="1" err="1">
                    <a:solidFill>
                      <a:srgbClr val="000000"/>
                    </a:solidFill>
                    <a:cs typeface="Arial" panose="020B0604020202020204" pitchFamily="34" charset="0"/>
                  </a:rPr>
                  <a:t>Z</a:t>
                </a:r>
                <a:r>
                  <a:rPr lang="en-US" altLang="en-US" b="1" baseline="-25000" err="1">
                    <a:solidFill>
                      <a:srgbClr val="000000"/>
                    </a:solidFill>
                    <a:cs typeface="Arial" panose="020B0604020202020204" pitchFamily="34" charset="0"/>
                  </a:rPr>
                  <a:t>C</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14:m>
                  <m:oMath xmlns:m="http://schemas.openxmlformats.org/officeDocument/2006/math">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en-US">
                    <a:solidFill>
                      <a:srgbClr val="000000"/>
                    </a:solidFill>
                    <a:cs typeface="Arial" panose="020B0604020202020204" pitchFamily="34" charset="0"/>
                  </a:rPr>
                  <a:t>, </a:t>
                </a:r>
              </a:p>
              <a:p>
                <a:r>
                  <a:rPr lang="en-US" altLang="en-US">
                    <a:solidFill>
                      <a:srgbClr val="000000"/>
                    </a:solidFill>
                    <a:cs typeface="Arial" panose="020B0604020202020204" pitchFamily="34" charset="0"/>
                  </a:rPr>
                  <a:t>implying that magnitude of </a:t>
                </a:r>
                <a:r>
                  <a:rPr lang="en-US" altLang="en-US" b="1">
                    <a:solidFill>
                      <a:srgbClr val="000000"/>
                    </a:solidFill>
                    <a:cs typeface="Arial" panose="020B0604020202020204" pitchFamily="34" charset="0"/>
                  </a:rPr>
                  <a:t>Vo</a:t>
                </a:r>
                <a:r>
                  <a:rPr lang="en-US" altLang="en-US">
                    <a:solidFill>
                      <a:srgbClr val="000000"/>
                    </a:solidFill>
                    <a:cs typeface="Arial" panose="020B0604020202020204" pitchFamily="34" charset="0"/>
                  </a:rPr>
                  <a:t> is maximum at the</a:t>
                </a:r>
              </a:p>
              <a:p>
                <a:pPr>
                  <a:spcAft>
                    <a:spcPts val="0"/>
                  </a:spcAft>
                </a:pPr>
                <a:r>
                  <a:rPr lang="en-US" altLang="en-US">
                    <a:solidFill>
                      <a:srgbClr val="000000"/>
                    </a:solidFill>
                    <a:cs typeface="Arial" panose="020B0604020202020204" pitchFamily="34" charset="0"/>
                  </a:rPr>
                  <a:t>parallel resonance frequency.</a:t>
                </a:r>
              </a:p>
              <a:p>
                <a:pPr>
                  <a:spcAft>
                    <a:spcPts val="0"/>
                  </a:spcAft>
                </a:pPr>
                <a:endParaRPr lang="en-US" altLang="en-US">
                  <a:solidFill>
                    <a:srgbClr val="000000"/>
                  </a:solidFill>
                  <a:cs typeface="Arial" panose="020B0604020202020204" pitchFamily="34" charset="0"/>
                </a:endParaRPr>
              </a:p>
              <a:p>
                <a:pPr>
                  <a:spcAft>
                    <a:spcPts val="0"/>
                  </a:spcAft>
                </a:pPr>
                <a:endParaRPr lang="en-US" altLang="en-US">
                  <a:solidFill>
                    <a:srgbClr val="000000"/>
                  </a:solidFill>
                  <a:cs typeface="Arial" panose="020B0604020202020204" pitchFamily="34" charset="0"/>
                </a:endParaRPr>
              </a:p>
              <a:p>
                <a:pPr>
                  <a:spcAft>
                    <a:spcPts val="0"/>
                  </a:spcAft>
                </a:pPr>
                <a:endParaRPr lang="en-US" altLang="en-US">
                  <a:solidFill>
                    <a:srgbClr val="000000"/>
                  </a:solidFill>
                  <a:cs typeface="Arial" panose="020B0604020202020204" pitchFamily="34" charset="0"/>
                </a:endParaRPr>
              </a:p>
              <a:p>
                <a:pPr>
                  <a:spcAft>
                    <a:spcPts val="0"/>
                  </a:spcAft>
                </a:pPr>
                <a:endParaRPr lang="en-US" altLang="en-US">
                  <a:solidFill>
                    <a:srgbClr val="000000"/>
                  </a:solidFill>
                  <a:cs typeface="Arial" panose="020B0604020202020204" pitchFamily="34" charset="0"/>
                </a:endParaRPr>
              </a:p>
              <a:p>
                <a:pPr>
                  <a:spcAft>
                    <a:spcPts val="0"/>
                  </a:spcAft>
                </a:pPr>
                <a:endParaRPr lang="en-US" altLang="en-US"/>
              </a:p>
            </p:txBody>
          </p:sp>
        </mc:Choice>
        <mc:Fallback xmlns="">
          <p:sp>
            <p:nvSpPr>
              <p:cNvPr id="5" name="TextBox 4"/>
              <p:cNvSpPr txBox="1">
                <a:spLocks noRot="1" noChangeAspect="1" noMove="1" noResize="1" noEditPoints="1" noAdjustHandles="1" noChangeArrowheads="1" noChangeShapeType="1" noTextEdit="1"/>
              </p:cNvSpPr>
              <p:nvPr/>
            </p:nvSpPr>
            <p:spPr>
              <a:xfrm>
                <a:off x="355107" y="718689"/>
                <a:ext cx="11523215" cy="6070444"/>
              </a:xfrm>
              <a:prstGeom prst="rect">
                <a:avLst/>
              </a:prstGeom>
              <a:blipFill>
                <a:blip r:embed="rId3"/>
                <a:stretch>
                  <a:fillRect l="-211"/>
                </a:stretch>
              </a:blipFill>
            </p:spPr>
            <p:txBody>
              <a:bodyPr/>
              <a:lstStyle/>
              <a:p>
                <a:r>
                  <a:rPr lang="en-US">
                    <a:noFill/>
                  </a:rPr>
                  <a:t> </a:t>
                </a:r>
              </a:p>
            </p:txBody>
          </p:sp>
        </mc:Fallback>
      </mc:AlternateContent>
      <p:sp>
        <p:nvSpPr>
          <p:cNvPr id="67" name="Title 1"/>
          <p:cNvSpPr txBox="1">
            <a:spLocks/>
          </p:cNvSpPr>
          <p:nvPr/>
        </p:nvSpPr>
        <p:spPr>
          <a:xfrm>
            <a:off x="2659381" y="1"/>
            <a:ext cx="6577261"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Bandpass Filter (Continued)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3012" y="3429000"/>
            <a:ext cx="3552740" cy="3255360"/>
          </a:xfrm>
          <a:prstGeom prst="rect">
            <a:avLst/>
          </a:prstGeom>
        </p:spPr>
      </p:pic>
      <p:pic>
        <p:nvPicPr>
          <p:cNvPr id="12" name="Picture 11" descr="Diagram&#10;&#10;Description automatically generated">
            <a:extLst>
              <a:ext uri="{FF2B5EF4-FFF2-40B4-BE49-F238E27FC236}">
                <a16:creationId xmlns:a16="http://schemas.microsoft.com/office/drawing/2014/main" id="{821277D7-41C8-4D7A-8D3C-1A29D7B65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835" y="776850"/>
            <a:ext cx="4206417" cy="2560428"/>
          </a:xfrm>
          <a:prstGeom prst="rect">
            <a:avLst/>
          </a:prstGeom>
        </p:spPr>
      </p:pic>
    </p:spTree>
    <p:extLst>
      <p:ext uri="{BB962C8B-B14F-4D97-AF65-F5344CB8AC3E}">
        <p14:creationId xmlns:p14="http://schemas.microsoft.com/office/powerpoint/2010/main" val="325323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 calcmode="lin" valueType="num">
                                      <p:cBhvr additive="base">
                                        <p:cTn id="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 calcmode="lin" valueType="num">
                                      <p:cBhvr additive="base">
                                        <p:cTn id="1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additive="base">
                                        <p:cTn id="1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anim calcmode="lin" valueType="num">
                                      <p:cBhvr additive="base">
                                        <p:cTn id="2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anim calcmode="lin" valueType="num">
                                      <p:cBhvr additive="base">
                                        <p:cTn id="2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anim calcmode="lin" valueType="num">
                                      <p:cBhvr additive="base">
                                        <p:cTn id="3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5723" y="562321"/>
            <a:ext cx="10910657"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r>
              <a:rPr lang="en-US" altLang="en-US">
                <a:solidFill>
                  <a:srgbClr val="000000"/>
                </a:solidFill>
                <a:cs typeface="Arial" panose="020B0604020202020204" pitchFamily="34" charset="0"/>
              </a:rPr>
              <a:t>Bode Plots.</a:t>
            </a: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endParaRPr lang="en-US" altLang="en-US">
              <a:solidFill>
                <a:srgbClr val="000000"/>
              </a:solidFill>
              <a:cs typeface="Arial" panose="020B0604020202020204" pitchFamily="34" charset="0"/>
            </a:endParaRPr>
          </a:p>
        </p:txBody>
      </p:sp>
      <p:sp>
        <p:nvSpPr>
          <p:cNvPr id="67" name="Title 1"/>
          <p:cNvSpPr txBox="1">
            <a:spLocks/>
          </p:cNvSpPr>
          <p:nvPr/>
        </p:nvSpPr>
        <p:spPr>
          <a:xfrm>
            <a:off x="1967011" y="-40165"/>
            <a:ext cx="8435340"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a:t>Bandpass Filter (Continued)</a:t>
            </a:r>
          </a:p>
        </p:txBody>
      </p:sp>
      <p:sp>
        <p:nvSpPr>
          <p:cNvPr id="6" name="TextBox 5"/>
          <p:cNvSpPr txBox="1"/>
          <p:nvPr/>
        </p:nvSpPr>
        <p:spPr>
          <a:xfrm>
            <a:off x="3198661" y="2412875"/>
            <a:ext cx="988540" cy="338554"/>
          </a:xfrm>
          <a:prstGeom prst="rect">
            <a:avLst/>
          </a:prstGeom>
          <a:noFill/>
        </p:spPr>
        <p:txBody>
          <a:bodyPr wrap="none" rtlCol="0">
            <a:spAutoFit/>
          </a:bodyPr>
          <a:lstStyle/>
          <a:p>
            <a:r>
              <a:rPr lang="en-US" sz="1600">
                <a:solidFill>
                  <a:schemeClr val="bg1"/>
                </a:solidFill>
                <a:latin typeface="+mn-lt"/>
              </a:rPr>
              <a:t>MATLAB</a:t>
            </a:r>
          </a:p>
        </p:txBody>
      </p:sp>
      <p:sp>
        <p:nvSpPr>
          <p:cNvPr id="8" name="TextBox 7"/>
          <p:cNvSpPr txBox="1"/>
          <p:nvPr/>
        </p:nvSpPr>
        <p:spPr>
          <a:xfrm>
            <a:off x="8039116" y="2431461"/>
            <a:ext cx="863185" cy="338554"/>
          </a:xfrm>
          <a:prstGeom prst="rect">
            <a:avLst/>
          </a:prstGeom>
          <a:noFill/>
        </p:spPr>
        <p:txBody>
          <a:bodyPr wrap="none" rtlCol="0">
            <a:spAutoFit/>
          </a:bodyPr>
          <a:lstStyle/>
          <a:p>
            <a:r>
              <a:rPr lang="en-US" sz="1600" err="1">
                <a:solidFill>
                  <a:schemeClr val="bg1"/>
                </a:solidFill>
                <a:latin typeface="+mn-lt"/>
              </a:rPr>
              <a:t>LTspice</a:t>
            </a:r>
            <a:endParaRPr lang="en-US" sz="1600">
              <a:solidFill>
                <a:schemeClr val="bg1"/>
              </a:solidFill>
              <a:latin typeface="+mn-l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660" y="2743342"/>
            <a:ext cx="4530411" cy="3973814"/>
          </a:xfrm>
          <a:prstGeom prst="rect">
            <a:avLst/>
          </a:prstGeom>
        </p:spPr>
      </p:pic>
      <p:pic>
        <p:nvPicPr>
          <p:cNvPr id="15" name="Picture 14">
            <a:extLst>
              <a:ext uri="{FF2B5EF4-FFF2-40B4-BE49-F238E27FC236}">
                <a16:creationId xmlns:a16="http://schemas.microsoft.com/office/drawing/2014/main" id="{AB214A99-51B0-4D18-9ABA-700447A39192}"/>
              </a:ext>
            </a:extLst>
          </p:cNvPr>
          <p:cNvPicPr>
            <a:picLocks noChangeAspect="1"/>
          </p:cNvPicPr>
          <p:nvPr/>
        </p:nvPicPr>
        <p:blipFill>
          <a:blip r:embed="rId4"/>
          <a:stretch>
            <a:fillRect/>
          </a:stretch>
        </p:blipFill>
        <p:spPr>
          <a:xfrm>
            <a:off x="6347826" y="2751430"/>
            <a:ext cx="4378484" cy="3854730"/>
          </a:xfrm>
          <a:prstGeom prst="rect">
            <a:avLst/>
          </a:prstGeom>
        </p:spPr>
      </p:pic>
      <p:pic>
        <p:nvPicPr>
          <p:cNvPr id="17" name="Picture 16" descr="Diagram&#10;&#10;Description automatically generated">
            <a:extLst>
              <a:ext uri="{FF2B5EF4-FFF2-40B4-BE49-F238E27FC236}">
                <a16:creationId xmlns:a16="http://schemas.microsoft.com/office/drawing/2014/main" id="{BA83ADE1-FB5F-43F8-8F5C-31939C0BF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190" y="648046"/>
            <a:ext cx="3208214" cy="1952826"/>
          </a:xfrm>
          <a:prstGeom prst="rect">
            <a:avLst/>
          </a:prstGeom>
        </p:spPr>
      </p:pic>
    </p:spTree>
    <p:extLst>
      <p:ext uri="{BB962C8B-B14F-4D97-AF65-F5344CB8AC3E}">
        <p14:creationId xmlns:p14="http://schemas.microsoft.com/office/powerpoint/2010/main" val="275720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37351" y="718690"/>
                <a:ext cx="11718525" cy="604466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Frequency dependent voltage divider using phasors.</a:t>
                </a:r>
              </a:p>
              <a:p>
                <a:pPr marL="285750" indent="-285750">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lvl="2"/>
                <a14:m>
                  <m:oMathPara xmlns:m="http://schemas.openxmlformats.org/officeDocument/2006/math">
                    <m:oMathParaPr>
                      <m:jc m:val="left"/>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0" smtClean="0">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𝐬</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i="0" smtClean="0">
                                  <a:solidFill>
                                    <a:srgbClr val="000000"/>
                                  </a:solidFill>
                                  <a:latin typeface="Cambria Math" panose="02040503050406030204" pitchFamily="18" charset="0"/>
                                  <a:cs typeface="Arial" panose="020B0604020202020204" pitchFamily="34" charset="0"/>
                                </a:rPr>
                                <m:t>&amp;</m:t>
                              </m:r>
                              <m:r>
                                <a:rPr lang="en-US" altLang="en-US" b="1">
                                  <a:solidFill>
                                    <a:srgbClr val="000000"/>
                                  </a:solidFill>
                                  <a:latin typeface="Cambria Math" panose="02040503050406030204" pitchFamily="18" charset="0"/>
                                  <a:cs typeface="Arial" panose="020B0604020202020204" pitchFamily="34" charset="0"/>
                                </a:rPr>
                                <m:t>𝐂</m:t>
                              </m:r>
                            </m:sub>
                          </m:sSub>
                        </m:num>
                        <m:den>
                          <m:r>
                            <m:rPr>
                              <m:sty m:val="p"/>
                            </m:rPr>
                            <a:rPr lang="en-US" altLang="en-US" b="0" i="0" smtClean="0">
                              <a:solidFill>
                                <a:srgbClr val="000000"/>
                              </a:solidFill>
                              <a:latin typeface="Cambria Math" panose="02040503050406030204" pitchFamily="18" charset="0"/>
                              <a:cs typeface="Arial" panose="020B0604020202020204" pitchFamily="34" charset="0"/>
                            </a:rPr>
                            <m:t>R</m:t>
                          </m:r>
                          <m:r>
                            <a:rPr lang="en-US" altLang="en-US" b="1" i="1" smtClean="0">
                              <a:solidFill>
                                <a:srgbClr val="000000"/>
                              </a:solidFill>
                              <a:latin typeface="Cambria Math" panose="02040503050406030204" pitchFamily="18" charset="0"/>
                              <a:cs typeface="Arial" panose="020B0604020202020204" pitchFamily="34" charset="0"/>
                            </a:rPr>
                            <m:t> +</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smtClean="0">
                                  <a:solidFill>
                                    <a:srgbClr val="000000"/>
                                  </a:solidFill>
                                  <a:latin typeface="Cambria Math" panose="02040503050406030204" pitchFamily="18" charset="0"/>
                                  <a:cs typeface="Arial" panose="020B0604020202020204" pitchFamily="34" charset="0"/>
                                </a:rPr>
                                <m:t> </m:t>
                              </m:r>
                              <m:r>
                                <a:rPr lang="en-US" altLang="en-US" b="1">
                                  <a:solidFill>
                                    <a:srgbClr val="000000"/>
                                  </a:solidFill>
                                  <a:latin typeface="Cambria Math" panose="02040503050406030204" pitchFamily="18" charset="0"/>
                                  <a:cs typeface="Arial" panose="020B0604020202020204" pitchFamily="34" charset="0"/>
                                </a:rPr>
                                <m:t>𝐙</m:t>
                              </m:r>
                            </m:e>
                            <m:sub>
                              <m:r>
                                <a:rPr lang="en-US" altLang="en-US" b="1" i="1">
                                  <a:solidFill>
                                    <a:srgbClr val="000000"/>
                                  </a:solidFill>
                                  <a:latin typeface="Cambria Math" panose="02040503050406030204" pitchFamily="18" charset="0"/>
                                  <a:cs typeface="Arial" panose="020B0604020202020204" pitchFamily="34" charset="0"/>
                                </a:rPr>
                                <m:t>𝐋</m:t>
                              </m:r>
                              <m:r>
                                <a:rPr lang="en-US" altLang="en-US" b="1">
                                  <a:solidFill>
                                    <a:srgbClr val="000000"/>
                                  </a:solidFill>
                                  <a:latin typeface="Cambria Math" panose="02040503050406030204" pitchFamily="18" charset="0"/>
                                  <a:cs typeface="Arial" panose="020B0604020202020204" pitchFamily="34" charset="0"/>
                                </a:rPr>
                                <m:t>&amp;</m:t>
                              </m:r>
                              <m:r>
                                <a:rPr lang="en-US" altLang="en-US" b="1">
                                  <a:solidFill>
                                    <a:srgbClr val="000000"/>
                                  </a:solidFill>
                                  <a:latin typeface="Cambria Math" panose="02040503050406030204" pitchFamily="18" charset="0"/>
                                  <a:cs typeface="Arial" panose="020B0604020202020204" pitchFamily="34" charset="0"/>
                                </a:rPr>
                                <m:t>𝐂</m:t>
                              </m:r>
                            </m:sub>
                          </m:sSub>
                        </m:den>
                      </m:f>
                      <m:r>
                        <a:rPr lang="en-US" altLang="en-US">
                          <a:solidFill>
                            <a:srgbClr val="000000"/>
                          </a:solidFill>
                          <a:latin typeface="Cambria Math" panose="02040503050406030204" pitchFamily="18" charset="0"/>
                          <a:cs typeface="Arial" panose="020B0604020202020204" pitchFamily="34" charset="0"/>
                        </a:rPr>
                        <m:t>.</m:t>
                      </m:r>
                    </m:oMath>
                  </m:oMathPara>
                </a14:m>
                <a:endParaRPr lang="en-US">
                  <a:solidFill>
                    <a:srgbClr val="000000"/>
                  </a:solidFill>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DC, </a:t>
                </a: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0" smtClean="0">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a:rPr lang="en-US">
                        <a:solidFill>
                          <a:srgbClr val="000000"/>
                        </a:solidFill>
                        <a:latin typeface="Cambria Math" panose="02040503050406030204" pitchFamily="18" charset="0"/>
                      </a:rPr>
                      <m:t>, </m:t>
                    </m:r>
                  </m:oMath>
                </a14:m>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because of capacitor C.</a:t>
                </a:r>
              </a:p>
              <a:p>
                <a:pPr marL="285750" indent="-285750">
                  <a:buFont typeface="Arial" panose="020B0604020202020204" pitchFamily="34" charset="0"/>
                  <a:buChar char="•"/>
                </a:pPr>
                <a:endPar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high frequency AC, </a:t>
                </a: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approaches</m:t>
                    </m:r>
                    <m:r>
                      <a:rPr lang="en-US" b="0" i="0" smtClean="0">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a:rPr lang="en-US">
                        <a:solidFill>
                          <a:srgbClr val="000000"/>
                        </a:solidFill>
                        <a:latin typeface="Cambria Math" panose="02040503050406030204" pitchFamily="18" charset="0"/>
                        <a:ea typeface="Cambria Math" panose="02040503050406030204" pitchFamily="18" charset="0"/>
                      </a:rPr>
                      <m:t>, </m:t>
                    </m:r>
                  </m:oMath>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because of inductor L.</a:t>
                </a:r>
              </a:p>
              <a:p>
                <a:pPr marL="285750" indent="-285750">
                  <a:buFont typeface="Arial" panose="020B0604020202020204" pitchFamily="34" charset="0"/>
                  <a:buChar char="•"/>
                </a:pPr>
                <a:endPar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d>
                      <m:dPr>
                        <m:begChr m:val="|"/>
                        <m:endChr m:val="|"/>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a:solidFill>
                                  <a:srgbClr val="000000"/>
                                </a:solidFill>
                                <a:latin typeface="Cambria Math" panose="02040503050406030204" pitchFamily="18" charset="0"/>
                              </a:rPr>
                              <m:t>𝐨𝐮𝐭</m:t>
                            </m:r>
                          </m:sub>
                        </m:sSub>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e>
                    </m:d>
                    <m:r>
                      <a:rPr lang="en-US" b="0" i="0" smtClean="0">
                        <a:solidFill>
                          <a:srgbClr val="000000"/>
                        </a:solidFill>
                        <a:latin typeface="Cambria Math" panose="02040503050406030204" pitchFamily="18" charset="0"/>
                      </a:rPr>
                      <m:t>=0 </m:t>
                    </m:r>
                    <m:r>
                      <m:rPr>
                        <m:sty m:val="p"/>
                      </m:rPr>
                      <a:rPr lang="en-US">
                        <a:solidFill>
                          <a:srgbClr val="000000"/>
                        </a:solidFill>
                        <a:latin typeface="Cambria Math" panose="02040503050406030204" pitchFamily="18" charset="0"/>
                      </a:rPr>
                      <m:t>at</m:t>
                    </m:r>
                    <m:r>
                      <a:rPr lang="en-US">
                        <a:solidFill>
                          <a:srgbClr val="000000"/>
                        </a:solidFill>
                        <a:latin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r>
                  <a:rPr lang="en-US">
                    <a:solidFill>
                      <a:srgbClr val="000000"/>
                    </a:solidFill>
                  </a:rPr>
                  <a:t>because </a:t>
                </a:r>
                <a14:m>
                  <m:oMath xmlns:m="http://schemas.openxmlformats.org/officeDocument/2006/math">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i="0" smtClean="0">
                            <a:solidFill>
                              <a:srgbClr val="000000"/>
                            </a:solidFill>
                            <a:latin typeface="Cambria Math" panose="02040503050406030204" pitchFamily="18" charset="0"/>
                            <a:cs typeface="Arial" panose="020B0604020202020204" pitchFamily="34" charset="0"/>
                          </a:rPr>
                          <m:t>𝐋</m:t>
                        </m:r>
                        <m:r>
                          <a:rPr lang="en-US" altLang="en-US" b="1" i="0" smtClean="0">
                            <a:solidFill>
                              <a:srgbClr val="000000"/>
                            </a:solidFill>
                            <a:latin typeface="Cambria Math" panose="02040503050406030204" pitchFamily="18" charset="0"/>
                            <a:cs typeface="Arial" panose="020B0604020202020204" pitchFamily="34" charset="0"/>
                          </a:rPr>
                          <m:t>&amp;</m:t>
                        </m:r>
                        <m:r>
                          <a:rPr lang="en-US" altLang="en-US" b="1">
                            <a:solidFill>
                              <a:srgbClr val="000000"/>
                            </a:solidFill>
                            <a:latin typeface="Cambria Math" panose="02040503050406030204" pitchFamily="18" charset="0"/>
                            <a:cs typeface="Arial" panose="020B0604020202020204" pitchFamily="34" charset="0"/>
                          </a:rPr>
                          <m:t>𝐂</m:t>
                        </m:r>
                      </m:sub>
                    </m:sSub>
                    <m:d>
                      <m:dPr>
                        <m:ctrlPr>
                          <a:rPr lang="en-US" altLang="en-US" b="1" i="1" smtClean="0">
                            <a:solidFill>
                              <a:srgbClr val="000000"/>
                            </a:solidFill>
                            <a:latin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rPr>
                          <m:t>ω</m:t>
                        </m:r>
                      </m:e>
                    </m: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0</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altLang="en-US">
                  <a:solidFill>
                    <a:srgbClr val="000000"/>
                  </a:solidFill>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endParaRPr lang="en-US">
                  <a:solidFill>
                    <a:srgbClr val="000000"/>
                  </a:solidFill>
                </a:endParaRPr>
              </a:p>
              <a:p>
                <a:pPr marL="285750" indent="-285750">
                  <a:buFont typeface="Arial" panose="020B0604020202020204" pitchFamily="34" charset="0"/>
                  <a:buChar char="•"/>
                </a:pPr>
                <a:r>
                  <a:rPr lang="en-US">
                    <a:solidFill>
                      <a:srgbClr val="000000"/>
                    </a:solidFill>
                  </a:rPr>
                  <a:t>Resulting circuit is a band-stop filter with a notch frequency of 60 Hz.</a:t>
                </a:r>
              </a:p>
              <a:p>
                <a:endParaRPr lang="en-US">
                  <a:solidFill>
                    <a:srgbClr val="000000"/>
                  </a:solidFill>
                </a:endParaRPr>
              </a:p>
              <a:p>
                <a:pPr marL="285750" indent="-285750">
                  <a:spcAft>
                    <a:spcPts val="1800"/>
                  </a:spcAft>
                  <a:buFont typeface="Arial" panose="020B0604020202020204" pitchFamily="34" charset="0"/>
                  <a:buChar char="•"/>
                </a:pPr>
                <a:r>
                  <a:rPr lang="en-US" b="1">
                    <a:solidFill>
                      <a:srgbClr val="000000"/>
                    </a:solidFill>
                  </a:rPr>
                  <a:t>Transfer Function</a:t>
                </a:r>
                <a:r>
                  <a:rPr lang="en-US">
                    <a:solidFill>
                      <a:srgbClr val="000000"/>
                    </a:solidFill>
                  </a:rPr>
                  <a:t>: </a:t>
                </a:r>
                <a:r>
                  <a:rPr lang="en-US"/>
                  <a:t>Use the substitution s = j</a:t>
                </a:r>
                <a:r>
                  <a:rPr lang="el-GR">
                    <a:cs typeface="Arial" panose="020B0604020202020204" pitchFamily="34" charset="0"/>
                  </a:rPr>
                  <a:t>ω</a:t>
                </a:r>
                <a:r>
                  <a:rPr lang="en-US">
                    <a:cs typeface="Arial" panose="020B0604020202020204" pitchFamily="34" charset="0"/>
                  </a:rPr>
                  <a:t> to avoid complex math for now</a:t>
                </a:r>
                <a:r>
                  <a:rPr lang="en-US" i="1">
                    <a:cs typeface="Arial" panose="020B0604020202020204" pitchFamily="34" charset="0"/>
                  </a:rPr>
                  <a:t>.</a:t>
                </a:r>
                <a:endParaRPr lang="en-US" i="1"/>
              </a:p>
              <a:p>
                <a:pPr>
                  <a:spcAft>
                    <a:spcPts val="1800"/>
                  </a:spcAft>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Voltage</m:t>
                      </m:r>
                      <m:r>
                        <a:rPr lang="en-US">
                          <a:latin typeface="Cambria Math" panose="02040503050406030204" pitchFamily="18" charset="0"/>
                        </a:rPr>
                        <m:t> </m:t>
                      </m:r>
                      <m:r>
                        <m:rPr>
                          <m:sty m:val="p"/>
                        </m:rPr>
                        <a:rPr lang="en-US">
                          <a:latin typeface="Cambria Math" panose="02040503050406030204" pitchFamily="18" charset="0"/>
                        </a:rPr>
                        <m:t>Divider</m:t>
                      </m:r>
                      <m:r>
                        <a:rPr lang="en-US"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𝐨</m:t>
                          </m:r>
                          <m:r>
                            <a:rPr lang="en-US" b="1" i="0" smtClean="0">
                              <a:latin typeface="Cambria Math" panose="02040503050406030204" pitchFamily="18" charset="0"/>
                            </a:rPr>
                            <m:t>𝐮𝐭</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sC</m:t>
                                  </m:r>
                                  <m:r>
                                    <a:rPr lang="en-US">
                                      <a:latin typeface="Cambria Math" panose="02040503050406030204" pitchFamily="18" charset="0"/>
                                    </a:rPr>
                                    <m:t>+</m:t>
                                  </m:r>
                                  <m:r>
                                    <m:rPr>
                                      <m:sty m:val="p"/>
                                    </m:rPr>
                                    <a:rPr lang="en-US">
                                      <a:latin typeface="Cambria Math" panose="02040503050406030204" pitchFamily="18" charset="0"/>
                                    </a:rPr>
                                    <m:t>sL</m:t>
                                  </m:r>
                                </m:den>
                              </m:f>
                            </m:e>
                          </m:d>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num>
                        <m:den>
                          <m:r>
                            <m:rPr>
                              <m:sty m:val="p"/>
                            </m:rPr>
                            <a:rPr lang="en-US">
                              <a:latin typeface="Cambria Math" panose="02040503050406030204" pitchFamily="18" charset="0"/>
                            </a:rPr>
                            <m:t>R</m:t>
                          </m:r>
                          <m:r>
                            <a:rPr lang="en-US">
                              <a:latin typeface="Cambria Math" panose="02040503050406030204" pitchFamily="18" charset="0"/>
                            </a:rPr>
                            <m:t>+</m:t>
                          </m:r>
                          <m:r>
                            <m:rPr>
                              <m:sty m:val="p"/>
                            </m:rPr>
                            <a:rPr lang="en-US">
                              <a:latin typeface="Cambria Math" panose="02040503050406030204" pitchFamily="18" charset="0"/>
                            </a:rPr>
                            <m:t>sL</m:t>
                          </m:r>
                          <m:r>
                            <a:rPr lang="en-US">
                              <a:latin typeface="Cambria Math" panose="02040503050406030204" pitchFamily="18" charset="0"/>
                            </a:rPr>
                            <m:t>+</m:t>
                          </m:r>
                          <m:f>
                            <m:fPr>
                              <m:type m:val="lin"/>
                              <m:ctrlPr>
                                <a:rPr lang="en-US" i="1">
                                  <a:latin typeface="Cambria Math" panose="02040503050406030204" pitchFamily="18" charset="0"/>
                                </a:rPr>
                              </m:ctrlPr>
                            </m:fPr>
                            <m:num>
                              <m:r>
                                <a:rPr lang="en-US" i="1">
                                  <a:latin typeface="Cambria Math" panose="02040503050406030204" pitchFamily="18" charset="0"/>
                                </a:rPr>
                                <m:t>1</m:t>
                              </m:r>
                            </m:num>
                            <m:den>
                              <m:r>
                                <m:rPr>
                                  <m:sty m:val="p"/>
                                </m:rPr>
                                <a:rPr lang="en-US">
                                  <a:latin typeface="Cambria Math" panose="02040503050406030204" pitchFamily="18" charset="0"/>
                                </a:rPr>
                                <m:t>sC</m:t>
                              </m:r>
                            </m:den>
                          </m:f>
                        </m:den>
                      </m:f>
                      <m:r>
                        <a:rPr lang="en-US" i="1">
                          <a:latin typeface="Cambria Math" panose="02040503050406030204" pitchFamily="18" charset="0"/>
                        </a:rPr>
                        <m:t>. </m:t>
                      </m:r>
                    </m:oMath>
                  </m:oMathPara>
                </a14:m>
                <a:endParaRPr lang="en-US"/>
              </a:p>
              <a:p>
                <a:pPr>
                  <a:spcAft>
                    <a:spcPts val="0"/>
                  </a:spcAft>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𝐨</m:t>
                              </m:r>
                              <m:r>
                                <a:rPr lang="en-US" b="1" i="0" smtClean="0">
                                  <a:latin typeface="Cambria Math" panose="02040503050406030204" pitchFamily="18" charset="0"/>
                                </a:rPr>
                                <m:t>𝐮𝐭</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num>
                        <m:den>
                          <m:sSub>
                            <m:sSubPr>
                              <m:ctrlPr>
                                <a:rPr lang="en-US" b="1" i="1">
                                  <a:latin typeface="Cambria Math" panose="02040503050406030204" pitchFamily="18" charset="0"/>
                                </a:rPr>
                              </m:ctrlPr>
                            </m:sSubPr>
                            <m:e>
                              <m:r>
                                <a:rPr lang="en-US" b="1">
                                  <a:latin typeface="Cambria Math" panose="02040503050406030204" pitchFamily="18" charset="0"/>
                                </a:rPr>
                                <m:t>𝐕</m:t>
                              </m:r>
                            </m:e>
                            <m:sub>
                              <m:r>
                                <a:rPr lang="en-US" b="1">
                                  <a:latin typeface="Cambria Math" panose="02040503050406030204" pitchFamily="18" charset="0"/>
                                </a:rPr>
                                <m:t>𝐬</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den>
                      </m:f>
                      <m:r>
                        <a:rPr lang="en-US">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+1</m:t>
                                  </m:r>
                                </m:e>
                              </m:d>
                            </m:num>
                            <m:den>
                              <m:r>
                                <m:rPr>
                                  <m:sty m:val="p"/>
                                </m:rPr>
                                <a:rPr lang="en-US">
                                  <a:latin typeface="Cambria Math" panose="02040503050406030204" pitchFamily="18" charset="0"/>
                                </a:rPr>
                                <m:t>sC</m:t>
                              </m:r>
                            </m:den>
                          </m:f>
                        </m:num>
                        <m:den>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r>
                                    <m:rPr>
                                      <m:sty m:val="p"/>
                                    </m:rPr>
                                    <a:rPr lang="en-US">
                                      <a:latin typeface="Cambria Math" panose="02040503050406030204" pitchFamily="18" charset="0"/>
                                    </a:rPr>
                                    <m:t>sRC</m:t>
                                  </m:r>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+1</m:t>
                                  </m:r>
                                </m:e>
                              </m:d>
                            </m:num>
                            <m:den>
                              <m:r>
                                <m:rPr>
                                  <m:sty m:val="p"/>
                                </m:rPr>
                                <a:rPr lang="en-US">
                                  <a:latin typeface="Cambria Math" panose="02040503050406030204" pitchFamily="18" charset="0"/>
                                </a:rPr>
                                <m:t>sC</m:t>
                              </m:r>
                            </m:den>
                          </m:f>
                        </m:den>
                      </m:f>
                      <m:r>
                        <a:rPr lang="en-US" b="0" i="0"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+1</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m:t>
                          </m:r>
                          <m:r>
                            <m:rPr>
                              <m:sty m:val="p"/>
                            </m:rPr>
                            <a:rPr lang="en-US">
                              <a:latin typeface="Cambria Math" panose="02040503050406030204" pitchFamily="18" charset="0"/>
                            </a:rPr>
                            <m:t>sRC</m:t>
                          </m:r>
                          <m:r>
                            <a:rPr lang="en-US">
                              <a:latin typeface="Cambria Math" panose="02040503050406030204" pitchFamily="18" charset="0"/>
                            </a:rPr>
                            <m:t>+1</m:t>
                          </m:r>
                        </m:den>
                      </m:f>
                      <m:r>
                        <a:rPr lang="en-US" b="0" i="1" smtClean="0">
                          <a:latin typeface="Cambria Math" panose="02040503050406030204" pitchFamily="18" charset="0"/>
                        </a:rPr>
                        <m:t>.</m:t>
                      </m:r>
                    </m:oMath>
                  </m:oMathPara>
                </a14:m>
                <a:endParaRPr lang="en-US">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37351" y="718690"/>
                <a:ext cx="11718525" cy="6044668"/>
              </a:xfrm>
              <a:prstGeom prst="rect">
                <a:avLst/>
              </a:prstGeom>
              <a:blipFill>
                <a:blip r:embed="rId3"/>
                <a:stretch>
                  <a:fillRect l="-207" t="-300"/>
                </a:stretch>
              </a:blipFill>
            </p:spPr>
            <p:txBody>
              <a:bodyPr/>
              <a:lstStyle/>
              <a:p>
                <a:r>
                  <a:rPr lang="en-US">
                    <a:noFill/>
                  </a:rPr>
                  <a:t> </a:t>
                </a:r>
              </a:p>
            </p:txBody>
          </p:sp>
        </mc:Fallback>
      </mc:AlternateContent>
      <p:sp>
        <p:nvSpPr>
          <p:cNvPr id="67" name="Title 1"/>
          <p:cNvSpPr txBox="1">
            <a:spLocks/>
          </p:cNvSpPr>
          <p:nvPr/>
        </p:nvSpPr>
        <p:spPr>
          <a:xfrm>
            <a:off x="1815906" y="1"/>
            <a:ext cx="8593014"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3600" err="1"/>
              <a:t>Bandstop</a:t>
            </a:r>
            <a:r>
              <a:rPr sz="3600"/>
              <a:t> (Notch) Filter Using Series Resonance </a:t>
            </a:r>
          </a:p>
        </p:txBody>
      </p:sp>
      <p:pic>
        <p:nvPicPr>
          <p:cNvPr id="9" name="Picture 8">
            <a:extLst>
              <a:ext uri="{FF2B5EF4-FFF2-40B4-BE49-F238E27FC236}">
                <a16:creationId xmlns:a16="http://schemas.microsoft.com/office/drawing/2014/main" id="{63D1AC8B-59B6-4C9E-AA19-3B7428A600DF}"/>
              </a:ext>
            </a:extLst>
          </p:cNvPr>
          <p:cNvPicPr>
            <a:picLocks noChangeAspect="1"/>
          </p:cNvPicPr>
          <p:nvPr/>
        </p:nvPicPr>
        <p:blipFill>
          <a:blip r:embed="rId4"/>
          <a:stretch>
            <a:fillRect/>
          </a:stretch>
        </p:blipFill>
        <p:spPr>
          <a:xfrm>
            <a:off x="7804378" y="770065"/>
            <a:ext cx="4173745" cy="3392360"/>
          </a:xfrm>
          <a:prstGeom prst="rect">
            <a:avLst/>
          </a:prstGeom>
        </p:spPr>
      </p:pic>
    </p:spTree>
    <p:extLst>
      <p:ext uri="{BB962C8B-B14F-4D97-AF65-F5344CB8AC3E}">
        <p14:creationId xmlns:p14="http://schemas.microsoft.com/office/powerpoint/2010/main" val="83461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 calcmode="lin" valueType="num">
                                      <p:cBhvr additive="base">
                                        <p:cTn id="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 calcmode="lin" valueType="num">
                                      <p:cBhvr additive="base">
                                        <p:cTn id="1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 calcmode="lin" valueType="num">
                                      <p:cBhvr additive="base">
                                        <p:cTn id="1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anim calcmode="lin" valueType="num">
                                      <p:cBhvr additive="base">
                                        <p:cTn id="2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anim calcmode="lin" valueType="num">
                                      <p:cBhvr additive="base">
                                        <p:cTn id="2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anim calcmode="lin" valueType="num">
                                      <p:cBhvr additive="base">
                                        <p:cTn id="3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43883" y="718689"/>
                <a:ext cx="11532094" cy="60444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m:rPr>
                          <m:nor/>
                        </m:rPr>
                        <a:rPr lang="en-US" dirty="0" smtClean="0">
                          <a:solidFill>
                            <a:srgbClr val="000000"/>
                          </a:solidFill>
                        </a:rPr>
                        <m:t>From</m:t>
                      </m:r>
                      <m:r>
                        <m:rPr>
                          <m:nor/>
                        </m:rPr>
                        <a:rPr lang="en-US" dirty="0" smtClean="0">
                          <a:solidFill>
                            <a:srgbClr val="000000"/>
                          </a:solidFill>
                        </a:rPr>
                        <m:t> </m:t>
                      </m:r>
                      <m:r>
                        <m:rPr>
                          <m:nor/>
                        </m:rPr>
                        <a:rPr lang="en-US" dirty="0" smtClean="0">
                          <a:solidFill>
                            <a:srgbClr val="000000"/>
                          </a:solidFill>
                        </a:rPr>
                        <m:t>previous</m:t>
                      </m:r>
                      <m:r>
                        <m:rPr>
                          <m:nor/>
                        </m:rPr>
                        <a:rPr lang="en-US" dirty="0" smtClean="0">
                          <a:solidFill>
                            <a:srgbClr val="000000"/>
                          </a:solidFill>
                        </a:rPr>
                        <m:t> </m:t>
                      </m:r>
                      <m:r>
                        <m:rPr>
                          <m:nor/>
                        </m:rPr>
                        <a:rPr lang="en-US" dirty="0" smtClean="0">
                          <a:solidFill>
                            <a:srgbClr val="000000"/>
                          </a:solidFill>
                        </a:rPr>
                        <m:t>slide</m:t>
                      </m:r>
                      <m:r>
                        <m:rPr>
                          <m:nor/>
                        </m:rPr>
                        <a:rPr lang="en-US" dirty="0" smtClean="0">
                          <a:solidFill>
                            <a:srgbClr val="000000"/>
                          </a:solidFill>
                        </a:rPr>
                        <m:t>:</m:t>
                      </m:r>
                      <m:r>
                        <a:rPr lang="en-US" b="1" i="1" dirty="0" smtClean="0">
                          <a:solidFill>
                            <a:srgbClr val="000000"/>
                          </a:solidFill>
                          <a:latin typeface="Cambria Math" panose="02040503050406030204" pitchFamily="18" charset="0"/>
                        </a:rPr>
                        <m:t> </m:t>
                      </m:r>
                      <m:r>
                        <a:rPr lang="en-US" b="1" i="1" smtClean="0">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+1</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m:t>
                          </m:r>
                          <m:r>
                            <m:rPr>
                              <m:sty m:val="p"/>
                            </m:rPr>
                            <a:rPr lang="en-US">
                              <a:latin typeface="Cambria Math" panose="02040503050406030204" pitchFamily="18" charset="0"/>
                            </a:rPr>
                            <m:t>sRC</m:t>
                          </m:r>
                          <m:r>
                            <a:rPr lang="en-US">
                              <a:latin typeface="Cambria Math" panose="02040503050406030204" pitchFamily="18" charset="0"/>
                            </a:rPr>
                            <m:t>+1</m:t>
                          </m:r>
                        </m:den>
                      </m:f>
                      <m:r>
                        <a:rPr lang="en-US" i="1">
                          <a:latin typeface="Cambria Math" panose="02040503050406030204" pitchFamily="18" charset="0"/>
                        </a:rPr>
                        <m:t>. </m:t>
                      </m:r>
                      <m:r>
                        <a:rPr lang="en-US" b="0" i="1" smtClean="0">
                          <a:latin typeface="Cambria Math" panose="02040503050406030204" pitchFamily="18" charset="0"/>
                        </a:rPr>
                        <m:t> </m:t>
                      </m:r>
                    </m:oMath>
                  </m:oMathPara>
                </a14:m>
                <a:endParaRPr lang="en-US" b="0" i="1">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Substitute</m:t>
                      </m:r>
                      <m:r>
                        <a:rPr lang="en-US" b="0" i="0" smtClean="0">
                          <a:latin typeface="Cambria Math" panose="02040503050406030204" pitchFamily="18" charset="0"/>
                        </a:rPr>
                        <m:t> </m:t>
                      </m:r>
                      <m:r>
                        <m:rPr>
                          <m:sty m:val="p"/>
                        </m:rPr>
                        <a:rPr lang="en-US" b="0" i="0" smtClean="0">
                          <a:latin typeface="Cambria Math" panose="02040503050406030204" pitchFamily="18" charset="0"/>
                        </a:rPr>
                        <m:t>jω</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for</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m:t>
                      </m:r>
                      <m:r>
                        <a:rPr lang="en-US" b="0" i="1" smtClean="0">
                          <a:latin typeface="Cambria Math" panose="02040503050406030204" pitchFamily="18" charset="0"/>
                          <a:ea typeface="Cambria Math" panose="02040503050406030204" pitchFamily="18" charset="0"/>
                        </a:rPr>
                        <m:t>.</m:t>
                      </m:r>
                    </m:oMath>
                  </m:oMathPara>
                </a14:m>
                <a:endParaRPr lang="en-US">
                  <a:solidFill>
                    <a:srgbClr val="000000"/>
                  </a:solidFill>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𝐇</m:t>
                      </m:r>
                      <m:d>
                        <m:dPr>
                          <m:ctrlPr>
                            <a:rPr lang="en-US" i="1">
                              <a:latin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ω</m:t>
                              </m:r>
                            </m:e>
                            <m:sup>
                              <m:r>
                                <a:rPr lang="en-US" b="0" i="0" smtClean="0">
                                  <a:latin typeface="Cambria Math" panose="02040503050406030204" pitchFamily="18" charset="0"/>
                                </a:rPr>
                                <m:t>2</m:t>
                              </m:r>
                            </m:sup>
                          </m:sSup>
                          <m:r>
                            <m:rPr>
                              <m:sty m:val="p"/>
                            </m:rPr>
                            <a:rPr lang="en-US">
                              <a:latin typeface="Cambria Math" panose="02040503050406030204" pitchFamily="18" charset="0"/>
                            </a:rPr>
                            <m:t>LC</m:t>
                          </m:r>
                        </m:num>
                        <m:den>
                          <m:r>
                            <a:rPr lang="en-US">
                              <a:latin typeface="Cambria Math" panose="02040503050406030204" pitchFamily="18" charset="0"/>
                            </a:rPr>
                            <m:t>1−</m:t>
                          </m:r>
                          <m:sSup>
                            <m:sSupPr>
                              <m:ctrlPr>
                                <a:rPr lang="en-US" i="1">
                                  <a:latin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ω</m:t>
                              </m:r>
                            </m:e>
                            <m:sup>
                              <m:r>
                                <a:rPr lang="en-US">
                                  <a:latin typeface="Cambria Math" panose="02040503050406030204" pitchFamily="18" charset="0"/>
                                </a:rPr>
                                <m:t>2</m:t>
                              </m:r>
                            </m:sup>
                          </m:sSup>
                          <m:r>
                            <m:rPr>
                              <m:sty m:val="p"/>
                            </m:rPr>
                            <a:rPr lang="en-US">
                              <a:latin typeface="Cambria Math" panose="02040503050406030204" pitchFamily="18" charset="0"/>
                            </a:rPr>
                            <m:t>LC</m:t>
                          </m:r>
                          <m:r>
                            <a:rPr lang="en-US">
                              <a:latin typeface="Cambria Math" panose="02040503050406030204" pitchFamily="18" charset="0"/>
                            </a:rPr>
                            <m:t>+</m:t>
                          </m:r>
                          <m:r>
                            <m:rPr>
                              <m:sty m:val="p"/>
                            </m:rPr>
                            <a:rPr lang="en-US">
                              <a:latin typeface="Cambria Math" panose="02040503050406030204" pitchFamily="18" charset="0"/>
                            </a:rPr>
                            <m:t>jωRC</m:t>
                          </m:r>
                        </m:den>
                      </m:f>
                      <m:r>
                        <a:rPr lang="en-US" b="0" i="0" smtClean="0">
                          <a:latin typeface="Cambria Math" panose="02040503050406030204" pitchFamily="18" charset="0"/>
                        </a:rPr>
                        <m:t>.</m:t>
                      </m:r>
                    </m:oMath>
                  </m:oMathPara>
                </a14:m>
                <a:endParaRPr lang="en-US" b="0">
                  <a:latin typeface="Cambria Math" panose="02040503050406030204" pitchFamily="18" charset="0"/>
                </a:endParaRPr>
              </a:p>
              <a:p>
                <a:pPr marL="285750" indent="-285750">
                  <a:buFont typeface="Arial" panose="020B0604020202020204" pitchFamily="34" charset="0"/>
                  <a:buChar char="•"/>
                </a:pPr>
                <a:r>
                  <a:rPr lang="en-US">
                    <a:solidFill>
                      <a:srgbClr val="000000"/>
                    </a:solidFill>
                  </a:rPr>
                  <a:t>Resulting circuit is a band-stop (notch) filter with a </a:t>
                </a:r>
              </a:p>
              <a:p>
                <a:r>
                  <a:rPr lang="en-US">
                    <a:solidFill>
                      <a:srgbClr val="000000"/>
                    </a:solidFill>
                  </a:rPr>
                  <a:t>notch frequency of 60 Hz and 3 dB bandwidth</a:t>
                </a:r>
              </a:p>
              <a:p>
                <a:r>
                  <a:rPr lang="en-US">
                    <a:solidFill>
                      <a:srgbClr val="000000"/>
                    </a:solidFill>
                  </a:rPr>
                  <a:t>of 31.3 Hz.</a:t>
                </a:r>
              </a:p>
              <a:p>
                <a:endParaRPr lang="en-US">
                  <a:solidFill>
                    <a:srgbClr val="000000"/>
                  </a:solidFill>
                </a:endParaRPr>
              </a:p>
              <a:p>
                <a:pPr/>
                <a14:m>
                  <m:oMathPara xmlns:m="http://schemas.openxmlformats.org/officeDocument/2006/math">
                    <m:oMathParaPr>
                      <m:jc m:val="left"/>
                    </m:oMathParaPr>
                    <m:oMath xmlns:m="http://schemas.openxmlformats.org/officeDocument/2006/math">
                      <m:f>
                        <m:fPr>
                          <m:type m:val="lin"/>
                          <m:ctrlPr>
                            <a:rPr lang="en-US" altLang="en-US" i="1">
                              <a:solidFill>
                                <a:srgbClr val="000000"/>
                              </a:solidFill>
                              <a:latin typeface="Cambria Math" panose="02040503050406030204" pitchFamily="18" charset="0"/>
                              <a:cs typeface="Arial" panose="020B0604020202020204" pitchFamily="34" charset="0"/>
                            </a:rPr>
                          </m:ctrlPr>
                        </m:fPr>
                        <m:num>
                          <m:r>
                            <m:rPr>
                              <m:sty m:val="p"/>
                            </m:rPr>
                            <a:rPr lang="en-US" altLang="en-US">
                              <a:solidFill>
                                <a:srgbClr val="000000"/>
                              </a:solidFill>
                              <a:latin typeface="Cambria Math" panose="02040503050406030204" pitchFamily="18" charset="0"/>
                              <a:cs typeface="Arial" panose="020B0604020202020204" pitchFamily="34" charset="0"/>
                            </a:rPr>
                            <m:t>Resonant</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Frequency</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in</m:t>
                          </m:r>
                          <m:r>
                            <a:rPr lang="en-US" altLang="en-US">
                              <a:solidFill>
                                <a:srgbClr val="000000"/>
                              </a:solidFill>
                              <a:latin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cs typeface="Arial" panose="020B0604020202020204" pitchFamily="34" charset="0"/>
                            </a:rPr>
                            <m:t>Hertz</m:t>
                          </m:r>
                          <m:r>
                            <a:rPr lang="en-US" altLang="en-US" i="1">
                              <a:solidFill>
                                <a:srgbClr val="000000"/>
                              </a:solidFill>
                              <a:latin typeface="Cambria Math" panose="02040503050406030204" pitchFamily="18" charset="0"/>
                              <a:cs typeface="Arial" panose="020B0604020202020204" pitchFamily="34" charset="0"/>
                            </a:rPr>
                            <m:t>: </m:t>
                          </m:r>
                          <m:sSub>
                            <m:sSubPr>
                              <m:ctrl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e>
                            <m:sub>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lang="en-US" altLang="en-US" i="1">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cs typeface="Arial" panose="020B0604020202020204" pitchFamily="34" charset="0"/>
                            </a:rPr>
                            <m:t>2</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π</m:t>
                          </m:r>
                          <m:rad>
                            <m:radPr>
                              <m:degHide m:val="on"/>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radPr>
                            <m:deg/>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LC</m:t>
                              </m:r>
                            </m:e>
                          </m:rad>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oMath>
                  </m:oMathPara>
                </a14:m>
                <a:endParaRPr lang="en-US" altLang="en-US">
                  <a:solidFill>
                    <a:srgbClr val="000000"/>
                  </a:solidFill>
                  <a:cs typeface="Arial" panose="020B0604020202020204" pitchFamily="34" charset="0"/>
                </a:endParaRPr>
              </a:p>
              <a:p>
                <a:endParaRPr lang="en-US" altLang="en-US">
                  <a:solidFill>
                    <a:srgbClr val="000000"/>
                  </a:solidFill>
                  <a:cs typeface="Arial" panose="020B0604020202020204" pitchFamily="34" charset="0"/>
                </a:endParaRPr>
              </a:p>
              <a:p>
                <a:pPr marL="285750" indent="-285750">
                  <a:buFont typeface="Arial" panose="020B0604020202020204" pitchFamily="34" charset="0"/>
                  <a:buChar char="•"/>
                </a:pPr>
                <a:r>
                  <a:rPr lang="en-US" altLang="en-US">
                    <a:solidFill>
                      <a:srgbClr val="000000"/>
                    </a:solidFill>
                    <a:cs typeface="Arial" panose="020B0604020202020204" pitchFamily="34" charset="0"/>
                  </a:rPr>
                  <a:t>At series resonance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L</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r>
                  <a:rPr lang="en-US" altLang="en-US" b="1">
                    <a:solidFill>
                      <a:srgbClr val="000000"/>
                    </a:solidFill>
                    <a:cs typeface="Arial" panose="020B0604020202020204" pitchFamily="34" charset="0"/>
                  </a:rPr>
                  <a:t>Z</a:t>
                </a:r>
                <a:r>
                  <a:rPr lang="en-US" altLang="en-US" b="1" baseline="-25000">
                    <a:solidFill>
                      <a:srgbClr val="000000"/>
                    </a:solidFill>
                    <a:cs typeface="Arial" panose="020B0604020202020204" pitchFamily="34" charset="0"/>
                  </a:rPr>
                  <a:t>C</a:t>
                </a:r>
                <a:r>
                  <a:rPr lang="en-US" altLang="en-US">
                    <a:solidFill>
                      <a:srgbClr val="000000"/>
                    </a:solidFill>
                    <a:cs typeface="Arial" panose="020B0604020202020204" pitchFamily="34" charset="0"/>
                  </a:rPr>
                  <a:t>, so that </a:t>
                </a:r>
                <a:r>
                  <a:rPr lang="en-US" altLang="en-US" b="1" err="1">
                    <a:solidFill>
                      <a:srgbClr val="000000"/>
                    </a:solidFill>
                    <a:cs typeface="Arial" panose="020B0604020202020204" pitchFamily="34" charset="0"/>
                  </a:rPr>
                  <a:t>Z</a:t>
                </a:r>
                <a:r>
                  <a:rPr lang="en-US" altLang="en-US" b="1" baseline="-25000" err="1">
                    <a:solidFill>
                      <a:srgbClr val="000000"/>
                    </a:solidFill>
                    <a:cs typeface="Arial" panose="020B0604020202020204" pitchFamily="34" charset="0"/>
                  </a:rPr>
                  <a:t>L</a:t>
                </a:r>
                <a:r>
                  <a:rPr lang="en-US" altLang="en-US" err="1">
                    <a:solidFill>
                      <a:srgbClr val="000000"/>
                    </a:solidFill>
                    <a:cs typeface="Arial" panose="020B0604020202020204" pitchFamily="34" charset="0"/>
                  </a:rPr>
                  <a:t>ǁ</a:t>
                </a:r>
                <a:r>
                  <a:rPr lang="en-US" altLang="en-US" b="1" err="1">
                    <a:solidFill>
                      <a:srgbClr val="000000"/>
                    </a:solidFill>
                    <a:cs typeface="Arial" panose="020B0604020202020204" pitchFamily="34" charset="0"/>
                  </a:rPr>
                  <a:t>Z</a:t>
                </a:r>
                <a:r>
                  <a:rPr lang="en-US" altLang="en-US" b="1" baseline="-25000" err="1">
                    <a:solidFill>
                      <a:srgbClr val="000000"/>
                    </a:solidFill>
                    <a:cs typeface="Arial" panose="020B0604020202020204" pitchFamily="34" charset="0"/>
                  </a:rPr>
                  <a:t>C</a:t>
                </a:r>
                <a:r>
                  <a:rPr lang="en-US" altLang="en-US" baseline="-25000">
                    <a:solidFill>
                      <a:srgbClr val="000000"/>
                    </a:solidFill>
                    <a:cs typeface="Arial" panose="020B0604020202020204" pitchFamily="34" charset="0"/>
                  </a:rPr>
                  <a:t> </a:t>
                </a:r>
                <a:r>
                  <a:rPr lang="en-US" altLang="en-US">
                    <a:solidFill>
                      <a:srgbClr val="000000"/>
                    </a:solidFill>
                    <a:cs typeface="Arial" panose="020B0604020202020204" pitchFamily="34" charset="0"/>
                  </a:rPr>
                  <a:t>= </a:t>
                </a:r>
                <a14:m>
                  <m:oMath xmlns:m="http://schemas.openxmlformats.org/officeDocument/2006/math">
                    <m:r>
                      <a:rPr lang="en-US" altLang="en-US" b="0" i="1" smtClean="0">
                        <a:solidFill>
                          <a:srgbClr val="000000"/>
                        </a:solidFill>
                        <a:latin typeface="Cambria Math" panose="02040503050406030204" pitchFamily="18" charset="0"/>
                        <a:cs typeface="Arial" panose="020B0604020202020204" pitchFamily="34" charset="0"/>
                      </a:rPr>
                      <m:t>0</m:t>
                    </m:r>
                  </m:oMath>
                </a14:m>
                <a:r>
                  <a:rPr lang="en-US" altLang="en-US">
                    <a:solidFill>
                      <a:srgbClr val="000000"/>
                    </a:solidFill>
                    <a:cs typeface="Arial" panose="020B0604020202020204" pitchFamily="34" charset="0"/>
                  </a:rPr>
                  <a:t>, </a:t>
                </a:r>
              </a:p>
              <a:p>
                <a:r>
                  <a:rPr lang="en-US" altLang="en-US">
                    <a:solidFill>
                      <a:srgbClr val="000000"/>
                    </a:solidFill>
                    <a:cs typeface="Arial" panose="020B0604020202020204" pitchFamily="34" charset="0"/>
                  </a:rPr>
                  <a:t>implying that magnitude of </a:t>
                </a:r>
                <a:r>
                  <a:rPr lang="en-US" altLang="en-US" b="1" err="1">
                    <a:solidFill>
                      <a:srgbClr val="000000"/>
                    </a:solidFill>
                    <a:cs typeface="Arial" panose="020B0604020202020204" pitchFamily="34" charset="0"/>
                  </a:rPr>
                  <a:t>V</a:t>
                </a:r>
                <a:r>
                  <a:rPr lang="en-US" altLang="en-US" b="1" baseline="-25000" err="1">
                    <a:solidFill>
                      <a:srgbClr val="000000"/>
                    </a:solidFill>
                    <a:cs typeface="Arial" panose="020B0604020202020204" pitchFamily="34" charset="0"/>
                  </a:rPr>
                  <a:t>out</a:t>
                </a:r>
                <a:r>
                  <a:rPr lang="en-US" altLang="en-US">
                    <a:solidFill>
                      <a:srgbClr val="000000"/>
                    </a:solidFill>
                    <a:cs typeface="Arial" panose="020B0604020202020204" pitchFamily="34" charset="0"/>
                  </a:rPr>
                  <a:t> is zero at the</a:t>
                </a:r>
              </a:p>
              <a:p>
                <a:r>
                  <a:rPr lang="en-US" altLang="en-US">
                    <a:solidFill>
                      <a:srgbClr val="000000"/>
                    </a:solidFill>
                    <a:cs typeface="Arial" panose="020B0604020202020204" pitchFamily="34" charset="0"/>
                  </a:rPr>
                  <a:t>series resonance frequency.</a:t>
                </a:r>
              </a:p>
              <a:p>
                <a:pPr>
                  <a:spcAft>
                    <a:spcPts val="1800"/>
                  </a:spcAft>
                </a:pPr>
                <a:endParaRPr lang="en-US">
                  <a:latin typeface="Cambria Math" panose="02040503050406030204" pitchFamily="18" charset="0"/>
                </a:endParaRPr>
              </a:p>
              <a:p>
                <a:pPr>
                  <a:spcAft>
                    <a:spcPts val="1800"/>
                  </a:spcAft>
                </a:pPr>
                <a:endParaRPr lang="en-US">
                  <a:latin typeface="Cambria Math" panose="02040503050406030204" pitchFamily="18" charset="0"/>
                </a:endParaRPr>
              </a:p>
              <a:p>
                <a:pPr>
                  <a:spcAft>
                    <a:spcPts val="1800"/>
                  </a:spcAft>
                </a:pPr>
                <a:endParaRPr lang="en-US" b="0">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43883" y="718689"/>
                <a:ext cx="11532094" cy="6044412"/>
              </a:xfrm>
              <a:prstGeom prst="rect">
                <a:avLst/>
              </a:prstGeom>
              <a:blipFill>
                <a:blip r:embed="rId3"/>
                <a:stretch>
                  <a:fillRect l="-263"/>
                </a:stretch>
              </a:blipFill>
            </p:spPr>
            <p:txBody>
              <a:bodyPr/>
              <a:lstStyle/>
              <a:p>
                <a:r>
                  <a:rPr lang="en-US">
                    <a:noFill/>
                  </a:rPr>
                  <a:t> </a:t>
                </a:r>
              </a:p>
            </p:txBody>
          </p:sp>
        </mc:Fallback>
      </mc:AlternateContent>
      <p:sp>
        <p:nvSpPr>
          <p:cNvPr id="67" name="Title 1"/>
          <p:cNvSpPr txBox="1">
            <a:spLocks/>
          </p:cNvSpPr>
          <p:nvPr/>
        </p:nvSpPr>
        <p:spPr>
          <a:xfrm>
            <a:off x="1701606" y="1"/>
            <a:ext cx="8593014"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err="1"/>
              <a:t>Bandstop</a:t>
            </a:r>
            <a:r>
              <a:rPr sz="4000"/>
              <a:t> (Notch) Filter (Continued)</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581" y="3320357"/>
            <a:ext cx="3612076" cy="3382074"/>
          </a:xfrm>
          <a:prstGeom prst="rect">
            <a:avLst/>
          </a:prstGeom>
        </p:spPr>
      </p:pic>
      <p:pic>
        <p:nvPicPr>
          <p:cNvPr id="8" name="Picture 7">
            <a:extLst>
              <a:ext uri="{FF2B5EF4-FFF2-40B4-BE49-F238E27FC236}">
                <a16:creationId xmlns:a16="http://schemas.microsoft.com/office/drawing/2014/main" id="{18688024-CF24-4ED0-81F2-7A7D5169BE20}"/>
              </a:ext>
            </a:extLst>
          </p:cNvPr>
          <p:cNvPicPr>
            <a:picLocks noChangeAspect="1"/>
          </p:cNvPicPr>
          <p:nvPr/>
        </p:nvPicPr>
        <p:blipFill>
          <a:blip r:embed="rId5"/>
          <a:stretch>
            <a:fillRect/>
          </a:stretch>
        </p:blipFill>
        <p:spPr>
          <a:xfrm>
            <a:off x="7204077" y="776159"/>
            <a:ext cx="2683110" cy="2450329"/>
          </a:xfrm>
          <a:prstGeom prst="rect">
            <a:avLst/>
          </a:prstGeom>
        </p:spPr>
      </p:pic>
    </p:spTree>
    <p:extLst>
      <p:ext uri="{BB962C8B-B14F-4D97-AF65-F5344CB8AC3E}">
        <p14:creationId xmlns:p14="http://schemas.microsoft.com/office/powerpoint/2010/main" val="18111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 calcmode="lin" valueType="num">
                                      <p:cBhvr additive="base">
                                        <p:cTn id="2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 calcmode="lin" valueType="num">
                                      <p:cBhvr additive="base">
                                        <p:cTn id="2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 calcmode="lin" valueType="num">
                                      <p:cBhvr additive="base">
                                        <p:cTn id="3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8106" y="665349"/>
            <a:ext cx="11265764" cy="61093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2400"/>
              </a:spcAft>
              <a:buFont typeface="Arial" panose="020B0604020202020204" pitchFamily="34" charset="0"/>
              <a:buChar char="•"/>
            </a:pPr>
            <a:r>
              <a:rPr lang="en-US">
                <a:latin typeface="Cambria Math" panose="02040503050406030204" pitchFamily="18" charset="0"/>
              </a:rPr>
              <a:t>Bode plots.</a:t>
            </a:r>
          </a:p>
          <a:p>
            <a:pPr marL="285750" indent="-285750">
              <a:spcAft>
                <a:spcPts val="24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marL="285750" indent="-285750">
              <a:spcAft>
                <a:spcPts val="1800"/>
              </a:spcAft>
              <a:buFont typeface="Arial" panose="020B0604020202020204" pitchFamily="34" charset="0"/>
              <a:buChar char="•"/>
            </a:pPr>
            <a:endParaRPr lang="en-US">
              <a:latin typeface="Cambria Math" panose="02040503050406030204" pitchFamily="18" charset="0"/>
            </a:endParaRPr>
          </a:p>
          <a:p>
            <a:pPr>
              <a:spcAft>
                <a:spcPts val="1800"/>
              </a:spcAft>
            </a:pPr>
            <a:endParaRPr lang="en-US" b="0">
              <a:latin typeface="Cambria Math" panose="02040503050406030204" pitchFamily="18" charset="0"/>
            </a:endParaRPr>
          </a:p>
        </p:txBody>
      </p:sp>
      <p:sp>
        <p:nvSpPr>
          <p:cNvPr id="67" name="Title 1"/>
          <p:cNvSpPr txBox="1">
            <a:spLocks/>
          </p:cNvSpPr>
          <p:nvPr/>
        </p:nvSpPr>
        <p:spPr>
          <a:xfrm>
            <a:off x="1701606" y="1"/>
            <a:ext cx="8593014"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sz="4000" err="1"/>
              <a:t>Bandstop</a:t>
            </a:r>
            <a:r>
              <a:rPr sz="4000"/>
              <a:t> (Notch) Filter (Continued)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184" y="3336180"/>
            <a:ext cx="4589501" cy="3359196"/>
          </a:xfrm>
          <a:prstGeom prst="rect">
            <a:avLst/>
          </a:prstGeom>
        </p:spPr>
      </p:pic>
      <p:sp>
        <p:nvSpPr>
          <p:cNvPr id="6" name="TextBox 5"/>
          <p:cNvSpPr txBox="1"/>
          <p:nvPr/>
        </p:nvSpPr>
        <p:spPr>
          <a:xfrm>
            <a:off x="3384840" y="2927842"/>
            <a:ext cx="988540" cy="338554"/>
          </a:xfrm>
          <a:prstGeom prst="rect">
            <a:avLst/>
          </a:prstGeom>
          <a:noFill/>
        </p:spPr>
        <p:txBody>
          <a:bodyPr wrap="none" rtlCol="0">
            <a:spAutoFit/>
          </a:bodyPr>
          <a:lstStyle/>
          <a:p>
            <a:pPr fontAlgn="base">
              <a:spcBef>
                <a:spcPct val="0"/>
              </a:spcBef>
              <a:spcAft>
                <a:spcPct val="0"/>
              </a:spcAft>
            </a:pPr>
            <a:r>
              <a:rPr lang="en-US" sz="1600">
                <a:solidFill>
                  <a:srgbClr val="000000"/>
                </a:solidFill>
                <a:latin typeface="+mn-lt"/>
              </a:rPr>
              <a:t>MATLAB</a:t>
            </a:r>
          </a:p>
        </p:txBody>
      </p:sp>
      <p:sp>
        <p:nvSpPr>
          <p:cNvPr id="8" name="TextBox 7"/>
          <p:cNvSpPr txBox="1"/>
          <p:nvPr/>
        </p:nvSpPr>
        <p:spPr>
          <a:xfrm>
            <a:off x="8185441" y="2915876"/>
            <a:ext cx="863185" cy="338554"/>
          </a:xfrm>
          <a:prstGeom prst="rect">
            <a:avLst/>
          </a:prstGeom>
          <a:noFill/>
        </p:spPr>
        <p:txBody>
          <a:bodyPr wrap="none" rtlCol="0">
            <a:spAutoFit/>
          </a:bodyPr>
          <a:lstStyle/>
          <a:p>
            <a:pPr fontAlgn="base">
              <a:spcBef>
                <a:spcPct val="0"/>
              </a:spcBef>
              <a:spcAft>
                <a:spcPct val="0"/>
              </a:spcAft>
            </a:pPr>
            <a:r>
              <a:rPr lang="en-US" sz="1600" err="1">
                <a:solidFill>
                  <a:srgbClr val="000000"/>
                </a:solidFill>
                <a:latin typeface="+mn-lt"/>
              </a:rPr>
              <a:t>LTspice</a:t>
            </a:r>
            <a:endParaRPr lang="en-US" sz="1600">
              <a:solidFill>
                <a:srgbClr val="000000"/>
              </a:solidFill>
              <a:latin typeface="+mn-lt"/>
            </a:endParaRPr>
          </a:p>
        </p:txBody>
      </p:sp>
      <p:pic>
        <p:nvPicPr>
          <p:cNvPr id="9" name="Picture 8">
            <a:extLst>
              <a:ext uri="{FF2B5EF4-FFF2-40B4-BE49-F238E27FC236}">
                <a16:creationId xmlns:a16="http://schemas.microsoft.com/office/drawing/2014/main" id="{B1F492DF-9DA1-40C0-8215-98AC06477D38}"/>
              </a:ext>
            </a:extLst>
          </p:cNvPr>
          <p:cNvPicPr>
            <a:picLocks noChangeAspect="1"/>
          </p:cNvPicPr>
          <p:nvPr/>
        </p:nvPicPr>
        <p:blipFill>
          <a:blip r:embed="rId4"/>
          <a:stretch>
            <a:fillRect/>
          </a:stretch>
        </p:blipFill>
        <p:spPr>
          <a:xfrm>
            <a:off x="6545348" y="3336180"/>
            <a:ext cx="4396182" cy="3264893"/>
          </a:xfrm>
          <a:prstGeom prst="rect">
            <a:avLst/>
          </a:prstGeom>
        </p:spPr>
      </p:pic>
      <p:pic>
        <p:nvPicPr>
          <p:cNvPr id="15" name="Picture 14" descr="Diagram&#10;&#10;Description automatically generated">
            <a:extLst>
              <a:ext uri="{FF2B5EF4-FFF2-40B4-BE49-F238E27FC236}">
                <a16:creationId xmlns:a16="http://schemas.microsoft.com/office/drawing/2014/main" id="{2E8EA1D0-AA98-420F-8A87-1E22C653F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020" y="736468"/>
            <a:ext cx="2675936" cy="2464171"/>
          </a:xfrm>
          <a:prstGeom prst="rect">
            <a:avLst/>
          </a:prstGeom>
        </p:spPr>
      </p:pic>
    </p:spTree>
    <p:extLst>
      <p:ext uri="{BB962C8B-B14F-4D97-AF65-F5344CB8AC3E}">
        <p14:creationId xmlns:p14="http://schemas.microsoft.com/office/powerpoint/2010/main" val="33641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a:gradFill>
                  <a:gsLst>
                    <a:gs pos="14000">
                      <a:schemeClr val="accent5"/>
                    </a:gs>
                    <a:gs pos="64000">
                      <a:schemeClr val="tx2"/>
                    </a:gs>
                    <a:gs pos="100000">
                      <a:schemeClr val="tx2"/>
                    </a:gs>
                  </a:gsLst>
                  <a:lin ang="16200000" scaled="1"/>
                </a:gradFill>
                <a:latin typeface="+mj-lt"/>
              </a:rPr>
              <a:t>The End</a:t>
            </a:r>
          </a:p>
        </p:txBody>
      </p:sp>
    </p:spTree>
    <p:extLst>
      <p:ext uri="{BB962C8B-B14F-4D97-AF65-F5344CB8AC3E}">
        <p14:creationId xmlns:p14="http://schemas.microsoft.com/office/powerpoint/2010/main" val="20109496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3954586" y="-5211"/>
            <a:ext cx="4001476"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decibels (dB)</a:t>
            </a:r>
          </a:p>
        </p:txBody>
      </p:sp>
      <mc:AlternateContent xmlns:mc="http://schemas.openxmlformats.org/markup-compatibility/2006">
        <mc:Choice xmlns:a14="http://schemas.microsoft.com/office/drawing/2010/main" Requires="a14">
          <p:sp>
            <p:nvSpPr>
              <p:cNvPr id="4" name="Rectangle 3"/>
              <p:cNvSpPr/>
              <p:nvPr/>
            </p:nvSpPr>
            <p:spPr>
              <a:xfrm>
                <a:off x="264706" y="608852"/>
                <a:ext cx="11674549" cy="61620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50000"/>
                  </a:spcBef>
                  <a:spcAft>
                    <a:spcPts val="9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Human hearing responds logarithmically in changes to sound pressure level (SPL). </a:t>
                </a:r>
              </a:p>
              <a:p>
                <a:pPr marL="285750" marR="0" lvl="0" indent="-285750" algn="l" defTabSz="914400" rtl="0" eaLnBrk="1" fontAlgn="auto" latinLnBrk="0" hangingPunct="1">
                  <a:lnSpc>
                    <a:spcPct val="100000"/>
                  </a:lnSpc>
                  <a:spcBef>
                    <a:spcPct val="50000"/>
                  </a:spcBef>
                  <a:spcAft>
                    <a:spcPts val="9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normal human hearing levels, sound pressure level has to double to be perceived as being louder.</a:t>
                </a:r>
              </a:p>
              <a:p>
                <a:pPr marL="285750" marR="0" lvl="0" indent="-285750" algn="l" defTabSz="914400" rtl="0" eaLnBrk="1" fontAlgn="auto" latinLnBrk="0" hangingPunct="1">
                  <a:lnSpc>
                    <a:spcPct val="100000"/>
                  </a:lnSpc>
                  <a:spcBef>
                    <a:spcPct val="50000"/>
                  </a:spcBef>
                  <a:spcAft>
                    <a:spcPts val="9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Hence, logarithmic scales are used when describing sound level pressure, i.e., dB SPL.</a:t>
                </a:r>
              </a:p>
              <a:p>
                <a:pPr marL="214313" marR="0" lvl="0" indent="-214313" algn="l"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The decibel (dB) scale defined as </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dB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e>
                    </m:func>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Dimensionless ratio assigned the unit </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dB.</a:t>
                </a:r>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lvl="0" indent="-285750" fontAlgn="auto">
                  <a:spcBef>
                    <a:spcPct val="50000"/>
                  </a:spcBef>
                  <a:spcAft>
                    <a:spcPts val="900"/>
                  </a:spcAft>
                  <a:buFont typeface="Arial" panose="020B0604020202020204" pitchFamily="34" charset="0"/>
                  <a:buChar cha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Power gain in dB: </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dB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bSup>
                                          <m:sSubSup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Sup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out</m:t>
                                            </m:r>
                                          </m:sub>
                                          <m:sup>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out</m:t>
                                            </m:r>
                                          </m:sub>
                                        </m:sSub>
                                      </m:den>
                                    </m:f>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m:rPr>
                                                <m:sty m:val="p"/>
                                              </m:rPr>
                                              <a:rPr lang="en-US" altLang="en-US" i="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in</m:t>
                                            </m:r>
                                          </m:sub>
                                          <m:sup>
                                            <m:r>
                                              <a:rPr lang="en-US" altLang="en-US" i="0">
                                                <a:solidFill>
                                                  <a:srgbClr val="000000"/>
                                                </a:solidFill>
                                                <a:latin typeface="Cambria Math" panose="02040503050406030204" pitchFamily="18" charset="0"/>
                                                <a:ea typeface="Cambria Math" panose="02040503050406030204" pitchFamily="18" charset="0"/>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in</m:t>
                                            </m:r>
                                          </m:sub>
                                        </m:sSub>
                                      </m:den>
                                    </m:f>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Vout</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Vin</m:t>
                                            </m:r>
                                          </m:den>
                                        </m:f>
                                      </m:e>
                                    </m:d>
                                  </m:e>
                                  <m: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oMath>
                </a14:m>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lvl="0" indent="-257175" fontAlgn="auto">
                  <a:spcBef>
                    <a:spcPts val="0"/>
                  </a:spcBef>
                  <a:spcAft>
                    <a:spcPts val="900"/>
                  </a:spcAft>
                  <a:buFont typeface="Arial" panose="020B0604020202020204" pitchFamily="34" charset="0"/>
                  <a:buChar cha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Voltage gain in dB: </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A</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V_dB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e>
                          <m: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e>
                    </m:func>
                  </m:oMath>
                </a14:m>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for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14313" lvl="0" indent="-214313" fontAlgn="auto">
                  <a:spcBef>
                    <a:spcPts val="0"/>
                  </a:spcBef>
                  <a:spcAft>
                    <a:spcPts val="900"/>
                  </a:spcAft>
                  <a:buFont typeface="Arial" panose="020B0604020202020204" pitchFamily="34" charset="0"/>
                  <a:buChar cha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For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V_dB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up>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lang="en-US" altLang="en-US" i="1">
                                            <a:solidFill>
                                              <a:srgbClr val="000000"/>
                                            </a:solidFill>
                                            <a:latin typeface="Cambria Math" panose="02040503050406030204" pitchFamily="18" charset="0"/>
                                            <a:ea typeface="Cambria Math" panose="02040503050406030204" pitchFamily="18" charset="0"/>
                                          </a:rPr>
                                        </m:ctrlPr>
                                      </m:sSubSup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in</m:t>
                                        </m:r>
                                      </m:sub>
                                      <m:sup>
                                        <m:r>
                                          <a:rPr lang="en-US" altLang="en-US">
                                            <a:solidFill>
                                              <a:srgbClr val="000000"/>
                                            </a:solidFill>
                                            <a:latin typeface="Cambria Math" panose="02040503050406030204" pitchFamily="18" charset="0"/>
                                            <a:ea typeface="Cambria Math" panose="02040503050406030204" pitchFamily="18" charset="0"/>
                                          </a:rPr>
                                          <m:t>2</m:t>
                                        </m:r>
                                      </m:sup>
                                    </m:sSubSup>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a14:m>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e>
                        </m:d>
                      </m:e>
                    </m:func>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1" fontAlgn="auto">
                  <a:spcBef>
                    <a:spcPts val="0"/>
                  </a:spcBef>
                  <a:spcAft>
                    <a:spcPts val="1800"/>
                  </a:spcAft>
                </a:pPr>
                <a14:m>
                  <m:oMath xmlns:m="http://schemas.openxmlformats.org/officeDocument/2006/math">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A</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_</m:t>
                    </m:r>
                    <m:r>
                      <m:rPr>
                        <m:nor/>
                      </m:rP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dB</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oMath>
                </a14:m>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K, where K = </a:t>
                </a:r>
                <a14:m>
                  <m:oMath xmlns:m="http://schemas.openxmlformats.org/officeDocument/2006/math">
                    <m:r>
                      <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den>
                            </m:f>
                          </m:e>
                        </m:d>
                      </m:e>
                    </m:func>
                  </m:oMath>
                </a14:m>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214313" marR="0" lvl="0" indent="-214313"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Often this K is ignored when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oMath>
                </a14:m>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lvl="0" algn="ctr" fontAlgn="auto">
                  <a:spcBef>
                    <a:spcPts val="0"/>
                  </a:spcBef>
                  <a:spcAft>
                    <a:spcPts val="1200"/>
                  </a:spcAft>
                </a:pP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Power Gain: </a:t>
                </a:r>
                <a:r>
                  <a:rPr kumimoji="0" lang="en-US" altLang="en-US" sz="1800" b="0" i="0" u="none" strike="noStrike" kern="1200" cap="none" spc="0" normalizeH="0" baseline="0" noProof="0" err="1">
                    <a:ln>
                      <a:noFill/>
                    </a:ln>
                    <a:solidFill>
                      <a:srgbClr val="000000"/>
                    </a:solidFill>
                    <a:effectLst/>
                    <a:uLnTx/>
                    <a:uFillTx/>
                    <a:latin typeface="Cambria Math" panose="02040503050406030204" pitchFamily="18" charset="0"/>
                    <a:ea typeface="Cambria Math" panose="02040503050406030204" pitchFamily="18" charset="0"/>
                    <a:cs typeface="+mn-cs"/>
                  </a:rPr>
                  <a:t>G</a:t>
                </a:r>
                <a:r>
                  <a:rPr kumimoji="0" lang="en-US" altLang="en-US" sz="1800" b="0" i="0" u="none" strike="noStrike" kern="1200" cap="none" spc="0" normalizeH="0" baseline="-25000" noProof="0" err="1">
                    <a:ln>
                      <a:noFill/>
                    </a:ln>
                    <a:solidFill>
                      <a:srgbClr val="000000"/>
                    </a:solidFill>
                    <a:effectLst/>
                    <a:uLnTx/>
                    <a:uFillTx/>
                    <a:latin typeface="Cambria Math" panose="02040503050406030204" pitchFamily="18" charset="0"/>
                    <a:ea typeface="Cambria Math" panose="02040503050406030204" pitchFamily="18" charset="0"/>
                    <a:cs typeface="+mn-cs"/>
                  </a:rPr>
                  <a:t>dB</a:t>
                </a:r>
                <a: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unc>
                      <m:func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P</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Voltage</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Gain</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alt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m:rPr>
                            <m:nor/>
                          </m:rPr>
                          <a:rPr kumimoji="0" lang="en-US" alt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alt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nor/>
                          </m:rPr>
                          <a:rPr kumimoji="0" lang="en-US" alt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m:rPr>
                            <m:nor/>
                          </m:rP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out</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in</m:t>
                                        </m:r>
                                      </m:sub>
                                    </m:sSub>
                                  </m:den>
                                </m:f>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e>
                        </m:func>
                      </m:e>
                    </m:func>
                  </m:oMath>
                </a14:m>
                <a:endPar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p:sp>
            <p:nvSpPr>
              <p:cNvPr id="4" name="Rectangle 3"/>
              <p:cNvSpPr>
                <a:spLocks noRot="1" noChangeAspect="1" noMove="1" noResize="1" noEditPoints="1" noAdjustHandles="1" noChangeArrowheads="1" noChangeShapeType="1" noTextEdit="1"/>
              </p:cNvSpPr>
              <p:nvPr/>
            </p:nvSpPr>
            <p:spPr>
              <a:xfrm>
                <a:off x="264706" y="608852"/>
                <a:ext cx="11674549" cy="6162008"/>
              </a:xfrm>
              <a:prstGeom prst="rect">
                <a:avLst/>
              </a:prstGeom>
              <a:blipFill>
                <a:blip r:embed="rId2"/>
                <a:stretch>
                  <a:fillRect l="-104" t="-294"/>
                </a:stretch>
              </a:blipFill>
            </p:spPr>
            <p:txBody>
              <a:bodyPr/>
              <a:lstStyle/>
              <a:p>
                <a:r>
                  <a:rPr lang="en-US">
                    <a:noFill/>
                  </a:rPr>
                  <a:t> </a:t>
                </a:r>
              </a:p>
            </p:txBody>
          </p:sp>
        </mc:Fallback>
      </mc:AlternateContent>
    </p:spTree>
    <p:extLst>
      <p:ext uri="{BB962C8B-B14F-4D97-AF65-F5344CB8AC3E}">
        <p14:creationId xmlns:p14="http://schemas.microsoft.com/office/powerpoint/2010/main" val="135115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 calcmode="lin" valueType="num">
                                      <p:cBhvr additive="base">
                                        <p:cTn id="2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 calcmode="lin" valueType="num">
                                      <p:cBhvr additive="base">
                                        <p:cTn id="2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 calcmode="lin" valueType="num">
                                      <p:cBhvr additive="base">
                                        <p:cTn id="3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0786" y="3013503"/>
            <a:ext cx="6084916" cy="830997"/>
          </a:xfrm>
          <a:prstGeom prst="rect">
            <a:avLst/>
          </a:prstGeom>
          <a:noFill/>
        </p:spPr>
        <p:txBody>
          <a:bodyPr wrap="square" rtlCol="0">
            <a:spAutoFit/>
          </a:bodyPr>
          <a:lstStyle/>
          <a:p>
            <a:pPr algn="ctr"/>
            <a:r>
              <a:rPr lang="en-US" sz="4800">
                <a:gradFill>
                  <a:gsLst>
                    <a:gs pos="14000">
                      <a:srgbClr val="FF9929"/>
                    </a:gs>
                    <a:gs pos="64000">
                      <a:srgbClr val="FFFF99"/>
                    </a:gs>
                    <a:gs pos="100000">
                      <a:srgbClr val="FFFF99"/>
                    </a:gs>
                  </a:gsLst>
                  <a:lin ang="16200000" scaled="1"/>
                </a:gradFill>
                <a:latin typeface="Calibri"/>
              </a:rPr>
              <a:t>Extra</a:t>
            </a:r>
          </a:p>
        </p:txBody>
      </p:sp>
    </p:spTree>
    <p:extLst>
      <p:ext uri="{BB962C8B-B14F-4D97-AF65-F5344CB8AC3E}">
        <p14:creationId xmlns:p14="http://schemas.microsoft.com/office/powerpoint/2010/main" val="400745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3213546" y="-1669"/>
            <a:ext cx="5858368" cy="53983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000"/>
              <a:t>Voltage Gain in decibels (dB)</a:t>
            </a:r>
          </a:p>
        </p:txBody>
      </p:sp>
      <mc:AlternateContent xmlns:mc="http://schemas.openxmlformats.org/markup-compatibility/2006" xmlns:a14="http://schemas.microsoft.com/office/drawing/2010/main">
        <mc:Choice Requires="a14">
          <p:sp>
            <p:nvSpPr>
              <p:cNvPr id="15" name="Rectangle 14"/>
              <p:cNvSpPr/>
              <p:nvPr/>
            </p:nvSpPr>
            <p:spPr>
              <a:xfrm>
                <a:off x="1634555" y="1480143"/>
                <a:ext cx="8884282" cy="5244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endParaRPr>
              </a:p>
              <a:p>
                <a:pPr>
                  <a:spcBef>
                    <a:spcPct val="50000"/>
                  </a:spcBef>
                  <a:spcAft>
                    <a:spcPts val="900"/>
                  </a:spcAft>
                </a:pPr>
                <a14:m>
                  <m:oMathPara xmlns:m="http://schemas.openxmlformats.org/officeDocument/2006/math">
                    <m:oMathParaPr>
                      <m:jc m:val="centerGroup"/>
                    </m:oMathParaPr>
                    <m:oMath xmlns:m="http://schemas.openxmlformats.org/officeDocument/2006/math">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altLang="en-US" sz="1600" b="1" i="1">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sz="1600" b="1">
                              <a:solidFill>
                                <a:srgbClr val="000000"/>
                              </a:solidFill>
                              <a:latin typeface="Cambria Math" panose="02040503050406030204" pitchFamily="18" charset="0"/>
                              <a:ea typeface="Cambria Math" panose="02040503050406030204" pitchFamily="18" charset="0"/>
                              <a:cs typeface="Arial" panose="020B0604020202020204" pitchFamily="34" charset="0"/>
                            </a:rPr>
                            <m:t>𝐘</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sz="1600" b="1">
                              <a:solidFill>
                                <a:srgbClr val="000000"/>
                              </a:solidFill>
                              <a:latin typeface="Cambria Math" panose="02040503050406030204" pitchFamily="18" charset="0"/>
                              <a:ea typeface="Cambria Math" panose="02040503050406030204" pitchFamily="18" charset="0"/>
                              <a:cs typeface="Arial" panose="020B0604020202020204" pitchFamily="34" charset="0"/>
                            </a:rPr>
                            <m:t>𝐗</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1600" b="1" i="1">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e>
                      </m:d>
                      <m:r>
                        <a:rPr lang="en-US" alt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ϕ</m:t>
                      </m:r>
                      <m:r>
                        <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endParaRPr>
              </a:p>
              <a:p>
                <a:pPr algn="r">
                  <a:spcBef>
                    <a:spcPct val="50000"/>
                  </a:spcBef>
                  <a:spcAft>
                    <a:spcPts val="900"/>
                  </a:spcAft>
                </a:pPr>
                <a14:m>
                  <m:oMathPara xmlns:m="http://schemas.openxmlformats.org/officeDocument/2006/math">
                    <m:oMathParaPr>
                      <m:jc m:val="right"/>
                    </m:oMathParaPr>
                    <m:oMath xmlns:m="http://schemas.openxmlformats.org/officeDocument/2006/math">
                      <m:r>
                        <m:rPr>
                          <m:nor/>
                        </m:rPr>
                        <a:rPr lang="en-US" altLang="en-US" sz="1600">
                          <a:solidFill>
                            <a:srgbClr val="000000"/>
                          </a:solidFill>
                          <a:latin typeface="Cambria Math" panose="02040503050406030204" pitchFamily="18" charset="0"/>
                          <a:ea typeface="Cambria Math" panose="02040503050406030204" pitchFamily="18" charset="0"/>
                        </a:rPr>
                        <m:t>Voltage</m:t>
                      </m:r>
                      <m:r>
                        <m:rPr>
                          <m:nor/>
                        </m:rPr>
                        <a:rPr lang="en-US" altLang="en-US" sz="1600" dirty="0">
                          <a:solidFill>
                            <a:srgbClr val="000000"/>
                          </a:solidFill>
                          <a:latin typeface="Cambria Math" panose="02040503050406030204" pitchFamily="18" charset="0"/>
                          <a:ea typeface="Cambria Math" panose="02040503050406030204" pitchFamily="18" charset="0"/>
                        </a:rPr>
                        <m:t> </m:t>
                      </m:r>
                      <m:r>
                        <m:rPr>
                          <m:nor/>
                        </m:rPr>
                        <a:rPr lang="en-US" altLang="en-US" sz="1600" dirty="0">
                          <a:solidFill>
                            <a:srgbClr val="000000"/>
                          </a:solidFill>
                          <a:latin typeface="Cambria Math" panose="02040503050406030204" pitchFamily="18" charset="0"/>
                          <a:ea typeface="Cambria Math" panose="02040503050406030204" pitchFamily="18" charset="0"/>
                        </a:rPr>
                        <m:t>Gain</m:t>
                      </m:r>
                      <m:r>
                        <m:rPr>
                          <m:nor/>
                        </m:rPr>
                        <a:rPr lang="en-US" altLang="en-US" sz="1600" dirty="0">
                          <a:solidFill>
                            <a:srgbClr val="000000"/>
                          </a:solidFill>
                          <a:latin typeface="Cambria Math" panose="02040503050406030204" pitchFamily="18" charset="0"/>
                          <a:ea typeface="Cambria Math" panose="02040503050406030204" pitchFamily="18" charset="0"/>
                        </a:rPr>
                        <m:t>: </m:t>
                      </m:r>
                      <m:r>
                        <m:rPr>
                          <m:nor/>
                        </m:rPr>
                        <a:rPr lang="en-US" altLang="en-US" sz="1600" dirty="0">
                          <a:solidFill>
                            <a:srgbClr val="000000"/>
                          </a:solidFill>
                          <a:latin typeface="Cambria Math" panose="02040503050406030204" pitchFamily="18" charset="0"/>
                          <a:ea typeface="Cambria Math" panose="02040503050406030204" pitchFamily="18" charset="0"/>
                        </a:rPr>
                        <m:t>AV</m:t>
                      </m:r>
                      <m:r>
                        <m:rPr>
                          <m:nor/>
                        </m:rPr>
                        <a:rPr lang="en-US" altLang="en-US" sz="1600" baseline="-25000" dirty="0">
                          <a:solidFill>
                            <a:srgbClr val="000000"/>
                          </a:solidFill>
                          <a:latin typeface="Cambria Math" panose="02040503050406030204" pitchFamily="18" charset="0"/>
                          <a:ea typeface="Cambria Math" panose="02040503050406030204" pitchFamily="18" charset="0"/>
                        </a:rPr>
                        <m:t>_</m:t>
                      </m:r>
                      <m:r>
                        <m:rPr>
                          <m:nor/>
                        </m:rPr>
                        <a:rPr lang="en-US" altLang="en-US" sz="1600" baseline="-25000" dirty="0">
                          <a:solidFill>
                            <a:srgbClr val="000000"/>
                          </a:solidFill>
                          <a:latin typeface="Cambria Math" panose="02040503050406030204" pitchFamily="18" charset="0"/>
                          <a:ea typeface="Cambria Math" panose="02040503050406030204" pitchFamily="18" charset="0"/>
                        </a:rPr>
                        <m:t>dB</m:t>
                      </m:r>
                      <m:r>
                        <m:rPr>
                          <m:nor/>
                        </m:rPr>
                        <a:rPr lang="en-US" altLang="en-US" sz="1600" dirty="0">
                          <a:solidFill>
                            <a:srgbClr val="000000"/>
                          </a:solidFill>
                          <a:latin typeface="Cambria Math" panose="02040503050406030204" pitchFamily="18" charset="0"/>
                          <a:ea typeface="Cambria Math" panose="02040503050406030204" pitchFamily="18" charset="0"/>
                        </a:rPr>
                        <m:t> = </m:t>
                      </m:r>
                      <m:func>
                        <m:funcPr>
                          <m:ctrlPr>
                            <a:rPr lang="en-US" altLang="en-US" sz="1600" i="1">
                              <a:solidFill>
                                <a:srgbClr val="000000"/>
                              </a:solidFill>
                              <a:latin typeface="Cambria Math" panose="02040503050406030204" pitchFamily="18" charset="0"/>
                              <a:ea typeface="Cambria Math" panose="02040503050406030204" pitchFamily="18" charset="0"/>
                            </a:rPr>
                          </m:ctrlPr>
                        </m:funcPr>
                        <m:fName>
                          <m:sSub>
                            <m:sSubPr>
                              <m:ctrlPr>
                                <a:rPr lang="en-US" altLang="en-US" sz="1600" i="1">
                                  <a:solidFill>
                                    <a:srgbClr val="000000"/>
                                  </a:solidFill>
                                  <a:latin typeface="Cambria Math" panose="02040503050406030204" pitchFamily="18" charset="0"/>
                                  <a:ea typeface="Cambria Math" panose="02040503050406030204" pitchFamily="18" charset="0"/>
                                </a:rPr>
                              </m:ctrlPr>
                            </m:sSubPr>
                            <m:e>
                              <m:r>
                                <a:rPr lang="en-US" altLang="en-US" sz="1600">
                                  <a:solidFill>
                                    <a:srgbClr val="000000"/>
                                  </a:solidFill>
                                  <a:latin typeface="Cambria Math" panose="02040503050406030204" pitchFamily="18" charset="0"/>
                                  <a:ea typeface="Cambria Math" panose="02040503050406030204" pitchFamily="18" charset="0"/>
                                </a:rPr>
                                <m:t>20</m:t>
                              </m:r>
                              <m:r>
                                <m:rPr>
                                  <m:sty m:val="p"/>
                                </m:rPr>
                                <a:rPr lang="en-US" altLang="en-US" sz="1600">
                                  <a:solidFill>
                                    <a:srgbClr val="000000"/>
                                  </a:solidFill>
                                  <a:latin typeface="Cambria Math" panose="02040503050406030204" pitchFamily="18" charset="0"/>
                                  <a:ea typeface="Cambria Math" panose="02040503050406030204" pitchFamily="18" charset="0"/>
                                </a:rPr>
                                <m:t>log</m:t>
                              </m:r>
                            </m:e>
                            <m:sub>
                              <m:r>
                                <a:rPr lang="en-US" altLang="en-US" sz="1600" i="1">
                                  <a:solidFill>
                                    <a:srgbClr val="000000"/>
                                  </a:solidFill>
                                  <a:latin typeface="Cambria Math" panose="02040503050406030204" pitchFamily="18" charset="0"/>
                                  <a:ea typeface="Cambria Math" panose="02040503050406030204" pitchFamily="18" charset="0"/>
                                </a:rPr>
                                <m:t>10</m:t>
                              </m:r>
                            </m:sub>
                          </m:sSub>
                        </m:fName>
                        <m:e>
                          <m:d>
                            <m:dPr>
                              <m:ctrlPr>
                                <a:rPr lang="en-US" altLang="en-US" sz="1600" i="1">
                                  <a:solidFill>
                                    <a:srgbClr val="000000"/>
                                  </a:solidFill>
                                  <a:latin typeface="Cambria Math" panose="02040503050406030204" pitchFamily="18" charset="0"/>
                                  <a:ea typeface="Cambria Math" panose="02040503050406030204" pitchFamily="18" charset="0"/>
                                </a:rPr>
                              </m:ctrlPr>
                            </m:dPr>
                            <m:e>
                              <m:d>
                                <m:dPr>
                                  <m:begChr m:val="|"/>
                                  <m:endChr m:val="|"/>
                                  <m:ctrlPr>
                                    <a:rPr lang="en-US" altLang="en-US" sz="1600" i="1">
                                      <a:solidFill>
                                        <a:srgbClr val="000000"/>
                                      </a:solidFill>
                                      <a:latin typeface="Cambria Math" panose="02040503050406030204" pitchFamily="18" charset="0"/>
                                      <a:ea typeface="Cambria Math" panose="02040503050406030204" pitchFamily="18" charset="0"/>
                                    </a:rPr>
                                  </m:ctrlPr>
                                </m:dPr>
                                <m:e>
                                  <m:r>
                                    <a:rPr lang="en-US" altLang="en-US" sz="1600" b="1">
                                      <a:solidFill>
                                        <a:srgbClr val="000000"/>
                                      </a:solidFill>
                                      <a:latin typeface="Cambria Math" panose="02040503050406030204" pitchFamily="18" charset="0"/>
                                      <a:ea typeface="Cambria Math" panose="02040503050406030204" pitchFamily="18" charset="0"/>
                                    </a:rPr>
                                    <m:t>𝐇</m:t>
                                  </m:r>
                                  <m:d>
                                    <m:dPr>
                                      <m:ctrlPr>
                                        <a:rPr lang="en-US" altLang="en-US" sz="1600" i="1">
                                          <a:solidFill>
                                            <a:srgbClr val="000000"/>
                                          </a:solidFill>
                                          <a:latin typeface="Cambria Math" panose="02040503050406030204" pitchFamily="18" charset="0"/>
                                          <a:ea typeface="Cambria Math" panose="02040503050406030204" pitchFamily="18" charset="0"/>
                                        </a:rPr>
                                      </m:ctrlPr>
                                    </m:dPr>
                                    <m:e>
                                      <m:r>
                                        <m:rPr>
                                          <m:sty m:val="p"/>
                                        </m:rPr>
                                        <a:rPr lang="en-US" altLang="en-US" sz="1600">
                                          <a:solidFill>
                                            <a:srgbClr val="000000"/>
                                          </a:solidFill>
                                          <a:latin typeface="Cambria Math" panose="02040503050406030204" pitchFamily="18" charset="0"/>
                                          <a:ea typeface="Cambria Math" panose="02040503050406030204" pitchFamily="18" charset="0"/>
                                        </a:rPr>
                                        <m:t>ω</m:t>
                                      </m:r>
                                    </m:e>
                                  </m:d>
                                </m:e>
                              </m:d>
                            </m:e>
                          </m:d>
                          <m:r>
                            <a:rPr lang="en-US" altLang="en-US" sz="1600" i="1">
                              <a:solidFill>
                                <a:srgbClr val="000000"/>
                              </a:solidFill>
                              <a:latin typeface="Cambria Math" panose="02040503050406030204" pitchFamily="18" charset="0"/>
                              <a:ea typeface="Cambria Math" panose="02040503050406030204" pitchFamily="18" charset="0"/>
                            </a:rPr>
                            <m:t>. </m:t>
                          </m:r>
                        </m:e>
                      </m:func>
                    </m:oMath>
                  </m:oMathPara>
                </a14:m>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Bef>
                    <a:spcPct val="50000"/>
                  </a:spcBef>
                  <a:spcAft>
                    <a:spcPts val="900"/>
                  </a:spcAft>
                </a:pPr>
                <a:endParaRPr lang="en-US" altLang="en-US" sz="160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a:spcBef>
                    <a:spcPts val="1200"/>
                  </a:spcBef>
                  <a:buFont typeface="Arial" panose="020B0604020202020204" pitchFamily="34" charset="0"/>
                  <a:buChar char="•"/>
                </a:pPr>
                <a: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a:t>Since  </a:t>
                </a:r>
                <a14:m>
                  <m:oMath xmlns:m="http://schemas.openxmlformats.org/officeDocument/2006/math">
                    <m:r>
                      <m:rPr>
                        <m:sty m:val="p"/>
                      </m:rPr>
                      <a:rPr lang="el-GR" altLang="en-US" sz="1600">
                        <a:solidFill>
                          <a:srgbClr val="000000"/>
                        </a:solidFill>
                        <a:latin typeface="Cambria Math" panose="02040503050406030204" pitchFamily="18" charset="0"/>
                        <a:ea typeface="Cambria Math" panose="02040503050406030204" pitchFamily="18" charset="0"/>
                      </a:rPr>
                      <m:t>ω</m:t>
                    </m:r>
                    <m:r>
                      <a:rPr lang="en-US" altLang="en-US" sz="1600">
                        <a:solidFill>
                          <a:srgbClr val="000000"/>
                        </a:solidFill>
                        <a:latin typeface="Cambria Math" panose="02040503050406030204" pitchFamily="18" charset="0"/>
                        <a:ea typeface="Cambria Math" panose="02040503050406030204" pitchFamily="18" charset="0"/>
                      </a:rPr>
                      <m:t>=2</m:t>
                    </m:r>
                    <m:r>
                      <m:rPr>
                        <m:sty m:val="p"/>
                      </m:rPr>
                      <a:rPr lang="en-US" altLang="en-US" sz="1600">
                        <a:solidFill>
                          <a:srgbClr val="000000"/>
                        </a:solidFill>
                        <a:latin typeface="Cambria Math" panose="02040503050406030204" pitchFamily="18" charset="0"/>
                        <a:ea typeface="Cambria Math" panose="02040503050406030204" pitchFamily="18" charset="0"/>
                      </a:rPr>
                      <m:t>πf</m:t>
                    </m:r>
                    <m:r>
                      <a:rPr lang="en-US" altLang="en-US" sz="1600" i="1">
                        <a:solidFill>
                          <a:srgbClr val="000000"/>
                        </a:solidFill>
                        <a:latin typeface="Cambria Math" panose="02040503050406030204" pitchFamily="18" charset="0"/>
                        <a:ea typeface="Cambria Math" panose="02040503050406030204" pitchFamily="18" charset="0"/>
                      </a:rPr>
                      <m:t>, </m:t>
                    </m:r>
                    <m:d>
                      <m:dPr>
                        <m:begChr m:val="|"/>
                        <m:endChr m:val="|"/>
                        <m:ctrlPr>
                          <a:rPr lang="en-US" altLang="en-US" sz="1600" i="1">
                            <a:solidFill>
                              <a:srgbClr val="000000"/>
                            </a:solidFill>
                            <a:latin typeface="Cambria Math" panose="02040503050406030204" pitchFamily="18" charset="0"/>
                            <a:ea typeface="Cambria Math" panose="02040503050406030204" pitchFamily="18" charset="0"/>
                          </a:rPr>
                        </m:ctrlPr>
                      </m:dPr>
                      <m:e>
                        <m:r>
                          <a:rPr lang="en-US" altLang="en-US" sz="1600" b="1">
                            <a:solidFill>
                              <a:srgbClr val="000000"/>
                            </a:solidFill>
                            <a:latin typeface="Cambria Math" panose="02040503050406030204" pitchFamily="18" charset="0"/>
                            <a:ea typeface="Cambria Math" panose="02040503050406030204" pitchFamily="18" charset="0"/>
                          </a:rPr>
                          <m:t>𝐇</m:t>
                        </m:r>
                        <m:d>
                          <m:dPr>
                            <m:ctrlPr>
                              <a:rPr lang="en-US" altLang="en-US" sz="1600" i="1">
                                <a:solidFill>
                                  <a:srgbClr val="000000"/>
                                </a:solidFill>
                                <a:latin typeface="Cambria Math" panose="02040503050406030204" pitchFamily="18" charset="0"/>
                                <a:ea typeface="Cambria Math" panose="02040503050406030204" pitchFamily="18" charset="0"/>
                              </a:rPr>
                            </m:ctrlPr>
                          </m:dPr>
                          <m:e>
                            <m:r>
                              <m:rPr>
                                <m:sty m:val="p"/>
                              </m:rPr>
                              <a:rPr lang="en-US" altLang="en-US" sz="1600">
                                <a:solidFill>
                                  <a:srgbClr val="000000"/>
                                </a:solidFill>
                                <a:latin typeface="Cambria Math" panose="02040503050406030204" pitchFamily="18" charset="0"/>
                                <a:ea typeface="Cambria Math" panose="02040503050406030204" pitchFamily="18" charset="0"/>
                              </a:rPr>
                              <m:t>ω</m:t>
                            </m:r>
                          </m:e>
                        </m:d>
                      </m:e>
                    </m:d>
                  </m:oMath>
                </a14:m>
                <a: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a:t> and/or </a:t>
                </a:r>
                <a14:m>
                  <m:oMath xmlns:m="http://schemas.openxmlformats.org/officeDocument/2006/math">
                    <m:d>
                      <m:dPr>
                        <m:begChr m:val="|"/>
                        <m:endChr m:val="|"/>
                        <m:ctrlPr>
                          <a:rPr lang="en-US" altLang="en-US" sz="1600" i="1">
                            <a:solidFill>
                              <a:srgbClr val="000000"/>
                            </a:solidFill>
                            <a:latin typeface="Cambria Math" panose="02040503050406030204" pitchFamily="18" charset="0"/>
                            <a:ea typeface="Cambria Math" panose="02040503050406030204" pitchFamily="18" charset="0"/>
                          </a:rPr>
                        </m:ctrlPr>
                      </m:dPr>
                      <m:e>
                        <m:r>
                          <a:rPr lang="en-US" altLang="en-US" sz="1600" b="1">
                            <a:solidFill>
                              <a:srgbClr val="000000"/>
                            </a:solidFill>
                            <a:latin typeface="Cambria Math" panose="02040503050406030204" pitchFamily="18" charset="0"/>
                            <a:ea typeface="Cambria Math" panose="02040503050406030204" pitchFamily="18" charset="0"/>
                          </a:rPr>
                          <m:t>𝐇</m:t>
                        </m:r>
                        <m:d>
                          <m:dPr>
                            <m:ctrlPr>
                              <a:rPr lang="en-US" altLang="en-US" sz="1600" i="1">
                                <a:solidFill>
                                  <a:srgbClr val="000000"/>
                                </a:solidFill>
                                <a:latin typeface="Cambria Math" panose="02040503050406030204" pitchFamily="18" charset="0"/>
                                <a:ea typeface="Cambria Math" panose="02040503050406030204" pitchFamily="18" charset="0"/>
                              </a:rPr>
                            </m:ctrlPr>
                          </m:dPr>
                          <m:e>
                            <m:r>
                              <m:rPr>
                                <m:sty m:val="p"/>
                              </m:rPr>
                              <a:rPr lang="en-US" altLang="en-US" sz="1600">
                                <a:solidFill>
                                  <a:srgbClr val="000000"/>
                                </a:solidFill>
                                <a:latin typeface="Cambria Math" panose="02040503050406030204" pitchFamily="18" charset="0"/>
                                <a:ea typeface="Cambria Math" panose="02040503050406030204" pitchFamily="18" charset="0"/>
                              </a:rPr>
                              <m:t>f</m:t>
                            </m:r>
                          </m:e>
                        </m:d>
                      </m:e>
                    </m:d>
                  </m:oMath>
                </a14:m>
                <a: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a:t> can be determined from an oscilloscope at various frequencies simply by measuring the peak sinusoidal input value and the peak sinusoidal output value and calculating the ratio of the results at each frequency of interest.</a:t>
                </a:r>
              </a:p>
            </p:txBody>
          </p:sp>
        </mc:Choice>
        <mc:Fallback xmlns="">
          <p:sp>
            <p:nvSpPr>
              <p:cNvPr id="15" name="Rectangle 14"/>
              <p:cNvSpPr>
                <a:spLocks noRot="1" noChangeAspect="1" noMove="1" noResize="1" noEditPoints="1" noAdjustHandles="1" noChangeArrowheads="1" noChangeShapeType="1" noTextEdit="1"/>
              </p:cNvSpPr>
              <p:nvPr/>
            </p:nvSpPr>
            <p:spPr>
              <a:xfrm>
                <a:off x="1634555" y="1480143"/>
                <a:ext cx="8884282" cy="5244769"/>
              </a:xfrm>
              <a:prstGeom prst="rect">
                <a:avLst/>
              </a:prstGeom>
              <a:blipFill>
                <a:blip r:embed="rId2"/>
                <a:stretch>
                  <a:fillRect/>
                </a:stretch>
              </a:blipFill>
            </p:spPr>
            <p:txBody>
              <a:bodyPr/>
              <a:lstStyle/>
              <a:p>
                <a:r>
                  <a:rPr lang="en-US">
                    <a:noFill/>
                  </a:rPr>
                  <a:t> </a:t>
                </a:r>
              </a:p>
            </p:txBody>
          </p:sp>
        </mc:Fallback>
      </mc:AlternateContent>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063" y="1577576"/>
            <a:ext cx="5029227" cy="4049581"/>
          </a:xfrm>
          <a:prstGeom prst="rect">
            <a:avLst/>
          </a:prstGeom>
        </p:spPr>
      </p:pic>
      <p:sp>
        <p:nvSpPr>
          <p:cNvPr id="17" name="TextBox 16"/>
          <p:cNvSpPr txBox="1"/>
          <p:nvPr/>
        </p:nvSpPr>
        <p:spPr>
          <a:xfrm>
            <a:off x="6970989" y="4111520"/>
            <a:ext cx="3164997" cy="830997"/>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pPr fontAlgn="base">
              <a:spcBef>
                <a:spcPct val="0"/>
              </a:spcBef>
              <a:spcAft>
                <a:spcPct val="0"/>
              </a:spcAft>
            </a:pPr>
            <a:r>
              <a:rPr lang="en-US" sz="1600">
                <a:solidFill>
                  <a:srgbClr val="000000"/>
                </a:solidFill>
                <a:latin typeface="Cambria Math" panose="02040503050406030204" pitchFamily="18" charset="0"/>
                <a:ea typeface="Cambria Math" panose="02040503050406030204" pitchFamily="18" charset="0"/>
              </a:rPr>
              <a:t>The logarithm of a reciprocal of a quantity is simply the negative logarithm of that quantity.</a:t>
            </a:r>
          </a:p>
        </p:txBody>
      </p:sp>
      <p:grpSp>
        <p:nvGrpSpPr>
          <p:cNvPr id="6" name="Group 5">
            <a:extLst>
              <a:ext uri="{FF2B5EF4-FFF2-40B4-BE49-F238E27FC236}">
                <a16:creationId xmlns:a16="http://schemas.microsoft.com/office/drawing/2014/main" id="{978B9583-3F8B-456E-AF1B-3A688CE8B2FB}"/>
              </a:ext>
            </a:extLst>
          </p:cNvPr>
          <p:cNvGrpSpPr/>
          <p:nvPr/>
        </p:nvGrpSpPr>
        <p:grpSpPr>
          <a:xfrm>
            <a:off x="3399553" y="700442"/>
            <a:ext cx="5048447" cy="536410"/>
            <a:chOff x="1558307" y="772623"/>
            <a:chExt cx="6731263" cy="715213"/>
          </a:xfrm>
        </p:grpSpPr>
        <p:sp>
          <p:nvSpPr>
            <p:cNvPr id="7" name="Title 6">
              <a:extLst>
                <a:ext uri="{FF2B5EF4-FFF2-40B4-BE49-F238E27FC236}">
                  <a16:creationId xmlns:a16="http://schemas.microsoft.com/office/drawing/2014/main" id="{4951AADC-042B-4F81-9570-106B3498D821}"/>
                </a:ext>
              </a:extLst>
            </p:cNvPr>
            <p:cNvSpPr txBox="1">
              <a:spLocks/>
            </p:cNvSpPr>
            <p:nvPr/>
          </p:nvSpPr>
          <p:spPr>
            <a:xfrm>
              <a:off x="3944319" y="772623"/>
              <a:ext cx="1859428" cy="715213"/>
            </a:xfrm>
            <a:prstGeom prst="rect">
              <a:avLst/>
            </a:prstGeom>
          </p:spPr>
          <p:style>
            <a:lnRef idx="1">
              <a:schemeClr val="dk1"/>
            </a:lnRef>
            <a:fillRef idx="2">
              <a:schemeClr val="dk1"/>
            </a:fillRef>
            <a:effectRef idx="1">
              <a:schemeClr val="dk1"/>
            </a:effectRef>
            <a:fontRef idx="minor">
              <a:schemeClr val="dk1"/>
            </a:fontRef>
          </p:style>
          <p:txBody>
            <a:bodyPr vert="horz" lIns="38576" tIns="19289" rIns="38576" bIns="19289"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Linear Network</a:t>
              </a:r>
            </a:p>
            <a:p>
              <a:r>
                <a:rPr lang="en-US" sz="1500" b="1">
                  <a:solidFill>
                    <a:prstClr val="black"/>
                  </a:solidFill>
                  <a:latin typeface="Cambria Math" panose="02040503050406030204" pitchFamily="18" charset="0"/>
                  <a:ea typeface="Cambria Math" panose="02040503050406030204" pitchFamily="18" charset="0"/>
                  <a:cs typeface="Arial" panose="020B0604020202020204" pitchFamily="34" charset="0"/>
                </a:rPr>
                <a:t>H</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r>
                <a:rPr lang="el-GR" sz="1500">
                  <a:solidFill>
                    <a:prstClr val="black"/>
                  </a:solidFill>
                  <a:latin typeface="Cambria Math" panose="02040503050406030204" pitchFamily="18" charset="0"/>
                  <a:ea typeface="Cambria Math" panose="02040503050406030204" pitchFamily="18" charset="0"/>
                  <a:cs typeface="Arial" panose="020B0604020202020204" pitchFamily="34" charset="0"/>
                </a:rPr>
                <a:t>ω</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p>
          </p:txBody>
        </p:sp>
        <p:cxnSp>
          <p:nvCxnSpPr>
            <p:cNvPr id="8" name="Straight Arrow Connector 7">
              <a:extLst>
                <a:ext uri="{FF2B5EF4-FFF2-40B4-BE49-F238E27FC236}">
                  <a16:creationId xmlns:a16="http://schemas.microsoft.com/office/drawing/2014/main" id="{C873D2A0-B6B7-4E39-B025-ED595D9F8B6C}"/>
                </a:ext>
              </a:extLst>
            </p:cNvPr>
            <p:cNvCxnSpPr/>
            <p:nvPr/>
          </p:nvCxnSpPr>
          <p:spPr>
            <a:xfrm flipV="1">
              <a:off x="5795998" y="1126350"/>
              <a:ext cx="566584" cy="38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0B5A547-12A7-421B-8B91-461F9952511C}"/>
                </a:ext>
              </a:extLst>
            </p:cNvPr>
            <p:cNvSpPr txBox="1"/>
            <p:nvPr/>
          </p:nvSpPr>
          <p:spPr>
            <a:xfrm>
              <a:off x="1558307" y="865483"/>
              <a:ext cx="1891971" cy="492442"/>
            </a:xfrm>
            <a:prstGeom prst="rect">
              <a:avLst/>
            </a:prstGeom>
            <a:noFill/>
          </p:spPr>
          <p:txBody>
            <a:bodyPr wrap="none" rtlCol="0">
              <a:spAutoFit/>
            </a:bodyPr>
            <a:lstStyle/>
            <a:p>
              <a:r>
                <a:rPr lang="en-US">
                  <a:solidFill>
                    <a:srgbClr val="000000"/>
                  </a:solidFill>
                  <a:latin typeface="Cambria Math" panose="02040503050406030204" pitchFamily="18" charset="0"/>
                  <a:ea typeface="Cambria Math" panose="02040503050406030204" pitchFamily="18" charset="0"/>
                </a:rPr>
                <a:t>Phasor </a:t>
              </a:r>
              <a:r>
                <a:rPr lang="en-US" b="1">
                  <a:solidFill>
                    <a:srgbClr val="000000"/>
                  </a:solidFill>
                  <a:latin typeface="Cambria Math" panose="02040503050406030204" pitchFamily="18" charset="0"/>
                  <a:ea typeface="Cambria Math" panose="02040503050406030204" pitchFamily="18" charset="0"/>
                </a:rPr>
                <a:t>X</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sp>
          <p:nvSpPr>
            <p:cNvPr id="10" name="TextBox 9">
              <a:extLst>
                <a:ext uri="{FF2B5EF4-FFF2-40B4-BE49-F238E27FC236}">
                  <a16:creationId xmlns:a16="http://schemas.microsoft.com/office/drawing/2014/main" id="{E85D2818-6971-4243-BE5C-BB11F1D6513F}"/>
                </a:ext>
              </a:extLst>
            </p:cNvPr>
            <p:cNvSpPr txBox="1"/>
            <p:nvPr/>
          </p:nvSpPr>
          <p:spPr>
            <a:xfrm>
              <a:off x="6397599" y="836135"/>
              <a:ext cx="1891971" cy="492442"/>
            </a:xfrm>
            <a:prstGeom prst="rect">
              <a:avLst/>
            </a:prstGeom>
            <a:noFill/>
          </p:spPr>
          <p:txBody>
            <a:bodyPr wrap="none" rtlCol="0">
              <a:spAutoFit/>
            </a:bodyPr>
            <a:lstStyle/>
            <a:p>
              <a:r>
                <a:rPr lang="en-US">
                  <a:solidFill>
                    <a:srgbClr val="000000"/>
                  </a:solidFill>
                  <a:latin typeface="Cambria Math" panose="02040503050406030204" pitchFamily="18" charset="0"/>
                  <a:ea typeface="Cambria Math" panose="02040503050406030204" pitchFamily="18" charset="0"/>
                </a:rPr>
                <a:t>Phasor </a:t>
              </a:r>
              <a:r>
                <a:rPr lang="en-US" b="1">
                  <a:solidFill>
                    <a:srgbClr val="000000"/>
                  </a:solidFill>
                  <a:latin typeface="Cambria Math" panose="02040503050406030204" pitchFamily="18" charset="0"/>
                  <a:ea typeface="Cambria Math" panose="02040503050406030204" pitchFamily="18" charset="0"/>
                </a:rPr>
                <a:t>Y</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cxnSp>
          <p:nvCxnSpPr>
            <p:cNvPr id="11" name="Straight Arrow Connector 10">
              <a:extLst>
                <a:ext uri="{FF2B5EF4-FFF2-40B4-BE49-F238E27FC236}">
                  <a16:creationId xmlns:a16="http://schemas.microsoft.com/office/drawing/2014/main" id="{46310140-2A61-4954-B429-5CC782104268}"/>
                </a:ext>
              </a:extLst>
            </p:cNvPr>
            <p:cNvCxnSpPr/>
            <p:nvPr/>
          </p:nvCxnSpPr>
          <p:spPr>
            <a:xfrm>
              <a:off x="3385484" y="1134841"/>
              <a:ext cx="566584" cy="47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6733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9" end="9"/>
                                            </p:txEl>
                                          </p:spTgt>
                                        </p:tgtEl>
                                        <p:attrNameLst>
                                          <p:attrName>style.visibility</p:attrName>
                                        </p:attrNameLst>
                                      </p:cBhvr>
                                      <p:to>
                                        <p:strVal val="visible"/>
                                      </p:to>
                                    </p:set>
                                    <p:anim calcmode="lin" valueType="num">
                                      <p:cBhvr additive="base">
                                        <p:cTn id="13" dur="500" fill="hold"/>
                                        <p:tgtEl>
                                          <p:spTgt spid="15">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9719" y="494809"/>
            <a:ext cx="6079524" cy="400050"/>
          </a:xfrm>
        </p:spPr>
        <p:txBody>
          <a:bodyPr>
            <a:normAutofit fontScale="90000"/>
          </a:bodyPr>
          <a:lstStyle/>
          <a:p>
            <a:r>
              <a:rPr lang="en-US"/>
              <a:t>Reactance – Magnitude of Impedance</a:t>
            </a:r>
          </a:p>
        </p:txBody>
      </p:sp>
      <mc:AlternateContent xmlns:mc="http://schemas.openxmlformats.org/markup-compatibility/2006" xmlns:a14="http://schemas.microsoft.com/office/drawing/2010/main">
        <mc:Choice Requires="a14">
          <p:sp>
            <p:nvSpPr>
              <p:cNvPr id="35" name="TextBox 34"/>
              <p:cNvSpPr txBox="1"/>
              <p:nvPr/>
            </p:nvSpPr>
            <p:spPr>
              <a:xfrm>
                <a:off x="2006772" y="1366524"/>
                <a:ext cx="7253417" cy="4251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500">
                    <a:solidFill>
                      <a:srgbClr val="000000"/>
                    </a:solidFill>
                  </a:rPr>
                  <a:t>    </a:t>
                </a:r>
                <a:r>
                  <a:rPr lang="en-US" sz="1500">
                    <a:solidFill>
                      <a:srgbClr val="000000"/>
                    </a:solidFill>
                    <a:latin typeface="Cambria Math" panose="02040503050406030204" pitchFamily="18" charset="0"/>
                    <a:ea typeface="Cambria Math" panose="02040503050406030204" pitchFamily="18" charset="0"/>
                  </a:rPr>
                  <a:t>Capacitive Reactance:  </a:t>
                </a:r>
                <a14:m>
                  <m:oMath xmlns:m="http://schemas.openxmlformats.org/officeDocument/2006/math">
                    <m:sSub>
                      <m:sSubPr>
                        <m:ctrlPr>
                          <a:rPr lang="en-US" sz="1500" i="1">
                            <a:solidFill>
                              <a:srgbClr val="000000"/>
                            </a:solidFill>
                            <a:latin typeface="Cambria Math" panose="02040503050406030204" pitchFamily="18" charset="0"/>
                            <a:ea typeface="Cambria Math" panose="02040503050406030204" pitchFamily="18" charset="0"/>
                          </a:rPr>
                        </m:ctrlPr>
                      </m:sSubPr>
                      <m:e>
                        <m:r>
                          <m:rPr>
                            <m:sty m:val="p"/>
                          </m:rPr>
                          <a:rPr lang="en-US" sz="1500">
                            <a:solidFill>
                              <a:srgbClr val="000000"/>
                            </a:solidFill>
                            <a:latin typeface="Cambria Math" panose="02040503050406030204" pitchFamily="18" charset="0"/>
                            <a:ea typeface="Cambria Math" panose="02040503050406030204" pitchFamily="18" charset="0"/>
                          </a:rPr>
                          <m:t>X</m:t>
                        </m:r>
                      </m:e>
                      <m:sub>
                        <m:r>
                          <m:rPr>
                            <m:sty m:val="p"/>
                          </m:rPr>
                          <a:rPr lang="en-US" sz="1500">
                            <a:solidFill>
                              <a:srgbClr val="000000"/>
                            </a:solidFill>
                            <a:latin typeface="Cambria Math" panose="02040503050406030204" pitchFamily="18" charset="0"/>
                            <a:ea typeface="Cambria Math" panose="02040503050406030204" pitchFamily="18" charset="0"/>
                          </a:rPr>
                          <m:t>C</m:t>
                        </m:r>
                      </m:sub>
                    </m:sSub>
                    <m:r>
                      <a:rPr lang="en-US" sz="1500">
                        <a:solidFill>
                          <a:srgbClr val="000000"/>
                        </a:solidFill>
                        <a:latin typeface="Cambria Math" panose="02040503050406030204" pitchFamily="18" charset="0"/>
                        <a:ea typeface="Cambria Math" panose="02040503050406030204" pitchFamily="18" charset="0"/>
                      </a:rPr>
                      <m:t>=</m:t>
                    </m:r>
                    <m:f>
                      <m:fPr>
                        <m:ctrlPr>
                          <a:rPr lang="en-US" sz="1500" i="1">
                            <a:solidFill>
                              <a:srgbClr val="000000"/>
                            </a:solidFill>
                            <a:latin typeface="Cambria Math" panose="02040503050406030204" pitchFamily="18" charset="0"/>
                            <a:ea typeface="Cambria Math" panose="02040503050406030204" pitchFamily="18" charset="0"/>
                          </a:rPr>
                        </m:ctrlPr>
                      </m:fPr>
                      <m:num>
                        <m:r>
                          <m:rPr>
                            <m:sty m:val="p"/>
                          </m:rPr>
                          <a:rPr lang="en-US" sz="1500">
                            <a:solidFill>
                              <a:srgbClr val="000000"/>
                            </a:solidFill>
                            <a:latin typeface="Cambria Math" panose="02040503050406030204" pitchFamily="18" charset="0"/>
                            <a:ea typeface="Cambria Math" panose="02040503050406030204" pitchFamily="18" charset="0"/>
                          </a:rPr>
                          <m:t>Vrms</m:t>
                        </m:r>
                      </m:num>
                      <m:den>
                        <m:r>
                          <m:rPr>
                            <m:sty m:val="p"/>
                          </m:rPr>
                          <a:rPr lang="en-US" sz="1500">
                            <a:solidFill>
                              <a:srgbClr val="000000"/>
                            </a:solidFill>
                            <a:latin typeface="Cambria Math" panose="02040503050406030204" pitchFamily="18" charset="0"/>
                            <a:ea typeface="Cambria Math" panose="02040503050406030204" pitchFamily="18" charset="0"/>
                          </a:rPr>
                          <m:t>Irms</m:t>
                        </m:r>
                      </m:den>
                    </m:f>
                    <m:r>
                      <a:rPr lang="en-US" sz="1500">
                        <a:solidFill>
                          <a:srgbClr val="000000"/>
                        </a:solidFill>
                        <a:latin typeface="Cambria Math" panose="02040503050406030204" pitchFamily="18" charset="0"/>
                        <a:ea typeface="Cambria Math" panose="02040503050406030204" pitchFamily="18" charset="0"/>
                      </a:rPr>
                      <m:t>=</m:t>
                    </m:r>
                    <m:f>
                      <m:fPr>
                        <m:ctrlPr>
                          <a:rPr lang="en-US" sz="1500" i="1">
                            <a:solidFill>
                              <a:srgbClr val="000000"/>
                            </a:solidFill>
                            <a:latin typeface="Cambria Math" panose="02040503050406030204" pitchFamily="18" charset="0"/>
                            <a:ea typeface="Cambria Math" panose="02040503050406030204" pitchFamily="18" charset="0"/>
                          </a:rPr>
                        </m:ctrlPr>
                      </m:fPr>
                      <m:num>
                        <m:r>
                          <a:rPr lang="en-US" sz="1500" i="1">
                            <a:solidFill>
                              <a:srgbClr val="000000"/>
                            </a:solidFill>
                            <a:latin typeface="Cambria Math" panose="02040503050406030204" pitchFamily="18" charset="0"/>
                            <a:ea typeface="Cambria Math" panose="02040503050406030204" pitchFamily="18" charset="0"/>
                          </a:rPr>
                          <m:t>1</m:t>
                        </m:r>
                      </m:num>
                      <m:den>
                        <m:r>
                          <a:rPr lang="en-US" sz="1500">
                            <a:solidFill>
                              <a:srgbClr val="000000"/>
                            </a:solidFill>
                            <a:latin typeface="Cambria Math" panose="02040503050406030204" pitchFamily="18" charset="0"/>
                            <a:ea typeface="Cambria Math" panose="02040503050406030204" pitchFamily="18" charset="0"/>
                          </a:rPr>
                          <m:t>2</m:t>
                        </m:r>
                        <m:r>
                          <m:rPr>
                            <m:sty m:val="p"/>
                          </m:rPr>
                          <a:rPr lang="en-US" sz="1500">
                            <a:solidFill>
                              <a:srgbClr val="000000"/>
                            </a:solidFill>
                            <a:latin typeface="Cambria Math" panose="02040503050406030204" pitchFamily="18" charset="0"/>
                            <a:ea typeface="Cambria Math" panose="02040503050406030204" pitchFamily="18" charset="0"/>
                          </a:rPr>
                          <m:t>πfC</m:t>
                        </m:r>
                      </m:den>
                    </m:f>
                  </m:oMath>
                </a14:m>
                <a:r>
                  <a:rPr lang="en-US" sz="1500">
                    <a:solidFill>
                      <a:srgbClr val="000000"/>
                    </a:solidFill>
                    <a:latin typeface="Cambria Math" panose="02040503050406030204" pitchFamily="18" charset="0"/>
                    <a:ea typeface="Cambria Math" panose="02040503050406030204" pitchFamily="18" charset="0"/>
                  </a:rPr>
                  <a:t>.         Inductive Reactance:  </a:t>
                </a:r>
                <a14:m>
                  <m:oMath xmlns:m="http://schemas.openxmlformats.org/officeDocument/2006/math">
                    <m:sSub>
                      <m:sSubPr>
                        <m:ctrlPr>
                          <a:rPr lang="en-US" sz="1500" i="1">
                            <a:solidFill>
                              <a:srgbClr val="000000"/>
                            </a:solidFill>
                            <a:latin typeface="Cambria Math" panose="02040503050406030204" pitchFamily="18" charset="0"/>
                            <a:ea typeface="Cambria Math" panose="02040503050406030204" pitchFamily="18" charset="0"/>
                          </a:rPr>
                        </m:ctrlPr>
                      </m:sSubPr>
                      <m:e>
                        <m:r>
                          <m:rPr>
                            <m:sty m:val="p"/>
                          </m:rPr>
                          <a:rPr lang="en-US" sz="1500">
                            <a:solidFill>
                              <a:srgbClr val="000000"/>
                            </a:solidFill>
                            <a:latin typeface="Cambria Math" panose="02040503050406030204" pitchFamily="18" charset="0"/>
                            <a:ea typeface="Cambria Math" panose="02040503050406030204" pitchFamily="18" charset="0"/>
                          </a:rPr>
                          <m:t>X</m:t>
                        </m:r>
                      </m:e>
                      <m:sub>
                        <m:r>
                          <m:rPr>
                            <m:sty m:val="p"/>
                          </m:rPr>
                          <a:rPr lang="en-US" sz="1500">
                            <a:solidFill>
                              <a:srgbClr val="000000"/>
                            </a:solidFill>
                            <a:latin typeface="Cambria Math" panose="02040503050406030204" pitchFamily="18" charset="0"/>
                            <a:ea typeface="Cambria Math" panose="02040503050406030204" pitchFamily="18" charset="0"/>
                          </a:rPr>
                          <m:t>L</m:t>
                        </m:r>
                      </m:sub>
                    </m:sSub>
                    <m:r>
                      <a:rPr lang="en-US" sz="1500">
                        <a:solidFill>
                          <a:srgbClr val="000000"/>
                        </a:solidFill>
                        <a:latin typeface="Cambria Math" panose="02040503050406030204" pitchFamily="18" charset="0"/>
                        <a:ea typeface="Cambria Math" panose="02040503050406030204" pitchFamily="18" charset="0"/>
                      </a:rPr>
                      <m:t>=</m:t>
                    </m:r>
                    <m:f>
                      <m:fPr>
                        <m:ctrlPr>
                          <a:rPr lang="en-US" sz="1500" i="1">
                            <a:solidFill>
                              <a:srgbClr val="000000"/>
                            </a:solidFill>
                            <a:latin typeface="Cambria Math" panose="02040503050406030204" pitchFamily="18" charset="0"/>
                            <a:ea typeface="Cambria Math" panose="02040503050406030204" pitchFamily="18" charset="0"/>
                          </a:rPr>
                        </m:ctrlPr>
                      </m:fPr>
                      <m:num>
                        <m:r>
                          <m:rPr>
                            <m:sty m:val="p"/>
                          </m:rPr>
                          <a:rPr lang="en-US" sz="1500">
                            <a:solidFill>
                              <a:srgbClr val="000000"/>
                            </a:solidFill>
                            <a:latin typeface="Cambria Math" panose="02040503050406030204" pitchFamily="18" charset="0"/>
                            <a:ea typeface="Cambria Math" panose="02040503050406030204" pitchFamily="18" charset="0"/>
                          </a:rPr>
                          <m:t>Vrms</m:t>
                        </m:r>
                      </m:num>
                      <m:den>
                        <m:r>
                          <m:rPr>
                            <m:sty m:val="p"/>
                          </m:rPr>
                          <a:rPr lang="en-US" sz="1500">
                            <a:solidFill>
                              <a:srgbClr val="000000"/>
                            </a:solidFill>
                            <a:latin typeface="Cambria Math" panose="02040503050406030204" pitchFamily="18" charset="0"/>
                            <a:ea typeface="Cambria Math" panose="02040503050406030204" pitchFamily="18" charset="0"/>
                          </a:rPr>
                          <m:t>Irms</m:t>
                        </m:r>
                      </m:den>
                    </m:f>
                    <m:r>
                      <a:rPr lang="en-US" sz="1500" i="1">
                        <a:solidFill>
                          <a:srgbClr val="000000"/>
                        </a:solidFill>
                        <a:latin typeface="Cambria Math" panose="02040503050406030204" pitchFamily="18" charset="0"/>
                        <a:ea typeface="Cambria Math" panose="02040503050406030204" pitchFamily="18" charset="0"/>
                      </a:rPr>
                      <m:t>=</m:t>
                    </m:r>
                    <m:r>
                      <a:rPr lang="en-US" sz="1500">
                        <a:solidFill>
                          <a:srgbClr val="000000"/>
                        </a:solidFill>
                        <a:latin typeface="Cambria Math" panose="02040503050406030204" pitchFamily="18" charset="0"/>
                        <a:ea typeface="Cambria Math" panose="02040503050406030204" pitchFamily="18" charset="0"/>
                      </a:rPr>
                      <m:t>2</m:t>
                    </m:r>
                    <m:r>
                      <m:rPr>
                        <m:sty m:val="p"/>
                      </m:rPr>
                      <a:rPr lang="el-GR" sz="1500">
                        <a:solidFill>
                          <a:srgbClr val="000000"/>
                        </a:solidFill>
                        <a:latin typeface="Cambria Math" panose="02040503050406030204" pitchFamily="18" charset="0"/>
                        <a:ea typeface="Cambria Math" panose="02040503050406030204" pitchFamily="18" charset="0"/>
                      </a:rPr>
                      <m:t>π</m:t>
                    </m:r>
                    <m:r>
                      <m:rPr>
                        <m:sty m:val="p"/>
                      </m:rPr>
                      <a:rPr lang="en-US" sz="1500">
                        <a:solidFill>
                          <a:srgbClr val="000000"/>
                        </a:solidFill>
                        <a:latin typeface="Cambria Math" panose="02040503050406030204" pitchFamily="18" charset="0"/>
                        <a:ea typeface="Cambria Math" panose="02040503050406030204" pitchFamily="18" charset="0"/>
                      </a:rPr>
                      <m:t>fL</m:t>
                    </m:r>
                  </m:oMath>
                </a14:m>
                <a:r>
                  <a:rPr lang="en-US" sz="1500">
                    <a:solidFill>
                      <a:srgbClr val="000000"/>
                    </a:solidFill>
                    <a:latin typeface="Cambria Math" panose="02040503050406030204" pitchFamily="18" charset="0"/>
                    <a:ea typeface="Cambria Math" panose="02040503050406030204" pitchFamily="18" charset="0"/>
                  </a:rPr>
                  <a:t>.</a:t>
                </a:r>
              </a:p>
            </p:txBody>
          </p:sp>
        </mc:Choice>
        <mc:Fallback xmlns="">
          <p:sp>
            <p:nvSpPr>
              <p:cNvPr id="35" name="TextBox 34"/>
              <p:cNvSpPr txBox="1">
                <a:spLocks noRot="1" noChangeAspect="1" noMove="1" noResize="1" noEditPoints="1" noAdjustHandles="1" noChangeArrowheads="1" noChangeShapeType="1" noTextEdit="1"/>
              </p:cNvSpPr>
              <p:nvPr/>
            </p:nvSpPr>
            <p:spPr>
              <a:xfrm>
                <a:off x="2006772" y="1366524"/>
                <a:ext cx="7253417" cy="425181"/>
              </a:xfrm>
              <a:prstGeom prst="rect">
                <a:avLst/>
              </a:prstGeom>
              <a:blipFill>
                <a:blip r:embed="rId2"/>
                <a:stretch>
                  <a:fillRect/>
                </a:stretch>
              </a:blipFill>
            </p:spPr>
            <p:txBody>
              <a:bodyPr/>
              <a:lstStyle/>
              <a:p>
                <a:r>
                  <a:rPr lang="en-US">
                    <a:noFill/>
                  </a:rPr>
                  <a:t> </a:t>
                </a:r>
              </a:p>
            </p:txBody>
          </p:sp>
        </mc:Fallback>
      </mc:AlternateContent>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119" y="1936804"/>
            <a:ext cx="4552616" cy="4063946"/>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757086" y="2735034"/>
                <a:ext cx="3737918" cy="21698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57175" indent="-257175">
                  <a:buFont typeface="Arial" panose="020B0604020202020204" pitchFamily="34" charset="0"/>
                  <a:buChar char="•"/>
                </a:pPr>
                <a:r>
                  <a:rPr lang="en-US" sz="1500" dirty="0">
                    <a:solidFill>
                      <a:srgbClr val="000000"/>
                    </a:solidFill>
                    <a:latin typeface="Cambria Math" panose="02040503050406030204" pitchFamily="18" charset="0"/>
                    <a:ea typeface="Cambria Math" panose="02040503050406030204" pitchFamily="18" charset="0"/>
                  </a:rPr>
                  <a:t>For circuits having series R and C or parallel R and C components, the frequency at which </a:t>
                </a:r>
                <a14:m>
                  <m:oMath xmlns:m="http://schemas.openxmlformats.org/officeDocument/2006/math">
                    <m:sSub>
                      <m:sSubPr>
                        <m:ctrlPr>
                          <a:rPr lang="en-US" sz="1500" i="1">
                            <a:solidFill>
                              <a:srgbClr val="000000"/>
                            </a:solidFill>
                            <a:latin typeface="Cambria Math" panose="02040503050406030204" pitchFamily="18" charset="0"/>
                            <a:ea typeface="Cambria Math" panose="02040503050406030204" pitchFamily="18" charset="0"/>
                          </a:rPr>
                        </m:ctrlPr>
                      </m:sSubPr>
                      <m:e>
                        <m:r>
                          <m:rPr>
                            <m:sty m:val="p"/>
                          </m:rPr>
                          <a:rPr lang="en-US" sz="1500">
                            <a:solidFill>
                              <a:srgbClr val="000000"/>
                            </a:solidFill>
                            <a:latin typeface="Cambria Math" panose="02040503050406030204" pitchFamily="18" charset="0"/>
                            <a:ea typeface="Cambria Math" panose="02040503050406030204" pitchFamily="18" charset="0"/>
                          </a:rPr>
                          <m:t>X</m:t>
                        </m:r>
                      </m:e>
                      <m:sub>
                        <m:r>
                          <m:rPr>
                            <m:sty m:val="p"/>
                          </m:rPr>
                          <a:rPr lang="en-US" sz="1500">
                            <a:solidFill>
                              <a:srgbClr val="000000"/>
                            </a:solidFill>
                            <a:latin typeface="Cambria Math" panose="02040503050406030204" pitchFamily="18" charset="0"/>
                            <a:ea typeface="Cambria Math" panose="02040503050406030204" pitchFamily="18" charset="0"/>
                          </a:rPr>
                          <m:t>C</m:t>
                        </m:r>
                      </m:sub>
                    </m:sSub>
                    <m:r>
                      <a:rPr lang="en-US" sz="1500">
                        <a:solidFill>
                          <a:srgbClr val="000000"/>
                        </a:solidFill>
                        <a:latin typeface="Cambria Math" panose="02040503050406030204" pitchFamily="18" charset="0"/>
                        <a:ea typeface="Cambria Math" panose="02040503050406030204" pitchFamily="18" charset="0"/>
                      </a:rPr>
                      <m:t>=</m:t>
                    </m:r>
                    <m:sSub>
                      <m:sSubPr>
                        <m:ctrlPr>
                          <a:rPr lang="en-US" sz="1500" i="1">
                            <a:solidFill>
                              <a:srgbClr val="000000"/>
                            </a:solidFill>
                            <a:latin typeface="Cambria Math" panose="02040503050406030204" pitchFamily="18" charset="0"/>
                            <a:ea typeface="Cambria Math" panose="02040503050406030204" pitchFamily="18" charset="0"/>
                          </a:rPr>
                        </m:ctrlPr>
                      </m:sSubPr>
                      <m:e>
                        <m:r>
                          <m:rPr>
                            <m:sty m:val="p"/>
                          </m:rPr>
                          <a:rPr lang="en-US" sz="1500">
                            <a:solidFill>
                              <a:srgbClr val="000000"/>
                            </a:solidFill>
                            <a:latin typeface="Cambria Math" panose="02040503050406030204" pitchFamily="18" charset="0"/>
                            <a:ea typeface="Cambria Math" panose="02040503050406030204" pitchFamily="18" charset="0"/>
                          </a:rPr>
                          <m:t>X</m:t>
                        </m:r>
                      </m:e>
                      <m:sub>
                        <m:r>
                          <m:rPr>
                            <m:sty m:val="p"/>
                          </m:rPr>
                          <a:rPr lang="en-US" sz="1500">
                            <a:solidFill>
                              <a:srgbClr val="000000"/>
                            </a:solidFill>
                            <a:latin typeface="Cambria Math" panose="02040503050406030204" pitchFamily="18" charset="0"/>
                            <a:ea typeface="Cambria Math" panose="02040503050406030204" pitchFamily="18" charset="0"/>
                          </a:rPr>
                          <m:t>L</m:t>
                        </m:r>
                      </m:sub>
                    </m:sSub>
                  </m:oMath>
                </a14:m>
                <a:r>
                  <a:rPr lang="en-US" sz="1500" dirty="0">
                    <a:solidFill>
                      <a:srgbClr val="000000"/>
                    </a:solidFill>
                    <a:latin typeface="Cambria Math" panose="02040503050406030204" pitchFamily="18" charset="0"/>
                    <a:ea typeface="Cambria Math" panose="02040503050406030204" pitchFamily="18" charset="0"/>
                  </a:rPr>
                  <a:t> is a special frequency referred to as resonance.</a:t>
                </a:r>
              </a:p>
              <a:p>
                <a:endParaRPr lang="en-US" sz="1500" dirty="0">
                  <a:solidFill>
                    <a:srgbClr val="000000"/>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r>
                  <a:rPr lang="en-US" sz="1500" dirty="0">
                    <a:solidFill>
                      <a:srgbClr val="000000"/>
                    </a:solidFill>
                    <a:latin typeface="Cambria Math" panose="02040503050406030204" pitchFamily="18" charset="0"/>
                    <a:ea typeface="Cambria Math" panose="02040503050406030204" pitchFamily="18" charset="0"/>
                  </a:rPr>
                  <a:t>Resulting impedance behavior depends upon whether capacitor and inductor are in series, i.e., series resonance, or in parallel, i.e., parallel resonance.</a:t>
                </a:r>
              </a:p>
            </p:txBody>
          </p:sp>
        </mc:Choice>
        <mc:Fallback>
          <p:sp>
            <p:nvSpPr>
              <p:cNvPr id="5" name="TextBox 4"/>
              <p:cNvSpPr txBox="1">
                <a:spLocks noRot="1" noChangeAspect="1" noMove="1" noResize="1" noEditPoints="1" noAdjustHandles="1" noChangeArrowheads="1" noChangeShapeType="1" noTextEdit="1"/>
              </p:cNvSpPr>
              <p:nvPr/>
            </p:nvSpPr>
            <p:spPr>
              <a:xfrm>
                <a:off x="6757086" y="2735034"/>
                <a:ext cx="3737918" cy="2169825"/>
              </a:xfrm>
              <a:prstGeom prst="rect">
                <a:avLst/>
              </a:prstGeom>
              <a:blipFill>
                <a:blip r:embed="rId4"/>
                <a:stretch>
                  <a:fillRect b="-548"/>
                </a:stretch>
              </a:blipFill>
            </p:spPr>
            <p:txBody>
              <a:bodyPr/>
              <a:lstStyle/>
              <a:p>
                <a:r>
                  <a:rPr lang="en-US">
                    <a:noFill/>
                  </a:rPr>
                  <a:t> </a:t>
                </a:r>
              </a:p>
            </p:txBody>
          </p:sp>
        </mc:Fallback>
      </mc:AlternateContent>
    </p:spTree>
    <p:extLst>
      <p:ext uri="{BB962C8B-B14F-4D97-AF65-F5344CB8AC3E}">
        <p14:creationId xmlns:p14="http://schemas.microsoft.com/office/powerpoint/2010/main" val="2079085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22" y="-15903"/>
            <a:ext cx="2589398" cy="400050"/>
          </a:xfrm>
        </p:spPr>
        <p:txBody>
          <a:bodyPr>
            <a:noAutofit/>
          </a:bodyPr>
          <a:lstStyle/>
          <a:p>
            <a:r>
              <a:rPr lang="en-US" sz="4000"/>
              <a:t>Bode Plots</a:t>
            </a:r>
          </a:p>
        </p:txBody>
      </p:sp>
      <p:sp>
        <p:nvSpPr>
          <p:cNvPr id="7" name="Rectangle 6"/>
          <p:cNvSpPr/>
          <p:nvPr/>
        </p:nvSpPr>
        <p:spPr>
          <a:xfrm>
            <a:off x="1627368" y="606892"/>
            <a:ext cx="8977022"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defTabSz="685800" fontAlgn="auto">
              <a:spcBef>
                <a:spcPts val="0"/>
              </a:spcBef>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Bode magnitude plot utilize dB magnitude axis versus logarithmic frequency axis.</a:t>
            </a:r>
          </a:p>
          <a:p>
            <a:pPr defTabSz="685800" fontAlgn="auto">
              <a:spcBef>
                <a:spcPts val="0"/>
              </a:spcBef>
              <a:defRPr/>
            </a:pPr>
            <a:endParaRPr lang="en-US">
              <a:solidFill>
                <a:srgbClr val="000000"/>
              </a:solidFill>
              <a:latin typeface="Cambria Math" panose="02040503050406030204" pitchFamily="18" charset="0"/>
              <a:ea typeface="Cambria Math" panose="02040503050406030204" pitchFamily="18" charset="0"/>
            </a:endParaRPr>
          </a:p>
          <a:p>
            <a:pPr marL="214313" indent="-214313" defTabSz="685800" fontAlgn="auto">
              <a:spcBef>
                <a:spcPts val="0"/>
              </a:spcBef>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Bode phase plot utilizes linear phase axis in degrees versus logarithmic frequency axis.</a:t>
            </a:r>
          </a:p>
          <a:p>
            <a:pPr defTabSz="685800" fontAlgn="auto">
              <a:spcBef>
                <a:spcPts val="0"/>
              </a:spcBef>
              <a:defRPr/>
            </a:pPr>
            <a:endParaRPr lang="en-US">
              <a:solidFill>
                <a:srgbClr val="000000"/>
              </a:solidFill>
              <a:latin typeface="Cambria Math" panose="02040503050406030204" pitchFamily="18" charset="0"/>
              <a:ea typeface="Cambria Math" panose="02040503050406030204" pitchFamily="18" charset="0"/>
            </a:endParaRPr>
          </a:p>
          <a:p>
            <a:pPr marL="214313" indent="-214313" defTabSz="685800" fontAlgn="auto">
              <a:spcBef>
                <a:spcPts val="0"/>
              </a:spcBef>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Originally referred to a straight-line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approximation to the actual filter response, but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now also refers to exact calculated and/or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measured values.</a:t>
            </a:r>
          </a:p>
          <a:p>
            <a:pPr defTabSz="685800" fontAlgn="auto">
              <a:spcBef>
                <a:spcPts val="0"/>
              </a:spcBef>
              <a:defRPr/>
            </a:pPr>
            <a:endParaRPr lang="en-US">
              <a:solidFill>
                <a:srgbClr val="000000"/>
              </a:solidFill>
              <a:latin typeface="Cambria Math" panose="02040503050406030204" pitchFamily="18" charset="0"/>
              <a:ea typeface="Cambria Math" panose="02040503050406030204" pitchFamily="18" charset="0"/>
            </a:endParaRPr>
          </a:p>
          <a:p>
            <a:pPr marL="214313" indent="-214313" defTabSz="685800" fontAlgn="auto">
              <a:spcBef>
                <a:spcPts val="0"/>
              </a:spcBef>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Regarding the straight-line approximation to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the magnitude of the transfer function, the slope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increases by 20 dB/decade well beyond a pole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frequency. (The slope of the magnitude increases </a:t>
            </a:r>
          </a:p>
          <a:p>
            <a:pPr defTabSz="685800" fontAlgn="auto">
              <a:spcBef>
                <a:spcPts val="0"/>
              </a:spcBef>
              <a:defRPr/>
            </a:pPr>
            <a:r>
              <a:rPr lang="en-US">
                <a:solidFill>
                  <a:srgbClr val="000000"/>
                </a:solidFill>
                <a:latin typeface="Cambria Math" panose="02040503050406030204" pitchFamily="18" charset="0"/>
                <a:ea typeface="Cambria Math" panose="02040503050406030204" pitchFamily="18" charset="0"/>
              </a:rPr>
              <a:t>by 20 dB/decade well beyond a zero frequency). </a:t>
            </a:r>
          </a:p>
          <a:p>
            <a:pPr defTabSz="685800" fontAlgn="auto">
              <a:spcBef>
                <a:spcPts val="0"/>
              </a:spcBef>
              <a:defRPr/>
            </a:pPr>
            <a:endParaRPr lang="en-US">
              <a:solidFill>
                <a:srgbClr val="000000"/>
              </a:solidFill>
              <a:latin typeface="Cambria Math" panose="02040503050406030204" pitchFamily="18" charset="0"/>
              <a:ea typeface="Cambria Math" panose="02040503050406030204" pitchFamily="18" charset="0"/>
            </a:endParaRPr>
          </a:p>
          <a:p>
            <a:pPr defTabSz="685800" fontAlgn="auto">
              <a:spcBef>
                <a:spcPts val="0"/>
              </a:spcBef>
              <a:defRPr/>
            </a:pPr>
            <a:endParaRPr lang="en-US">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defRPr/>
            </a:pPr>
            <a:r>
              <a:rPr lang="en-US">
                <a:solidFill>
                  <a:srgbClr val="000000"/>
                </a:solidFill>
                <a:latin typeface="Cambria Math" panose="02040503050406030204" pitchFamily="18" charset="0"/>
                <a:ea typeface="Cambria Math" panose="02040503050406030204" pitchFamily="18" charset="0"/>
              </a:rPr>
              <a:t>Regarding the straight-line approximation to </a:t>
            </a:r>
          </a:p>
          <a:p>
            <a:pPr>
              <a:defRPr/>
            </a:pPr>
            <a:r>
              <a:rPr lang="en-US">
                <a:solidFill>
                  <a:srgbClr val="000000"/>
                </a:solidFill>
                <a:latin typeface="Cambria Math" panose="02040503050406030204" pitchFamily="18" charset="0"/>
                <a:ea typeface="Cambria Math" panose="02040503050406030204" pitchFamily="18" charset="0"/>
              </a:rPr>
              <a:t>the phase shift of the transfer function, there is a </a:t>
            </a:r>
          </a:p>
          <a:p>
            <a:pPr>
              <a:defRPr/>
            </a:pPr>
            <a:r>
              <a:rPr lang="en-US">
                <a:solidFill>
                  <a:srgbClr val="000000"/>
                </a:solidFill>
                <a:latin typeface="Cambria Math" panose="02040503050406030204" pitchFamily="18" charset="0"/>
                <a:ea typeface="Cambria Math" panose="02040503050406030204" pitchFamily="18" charset="0"/>
              </a:rPr>
              <a:t>-45˚ phase shift at the pole frequency and a -90˚ phase shift well beyond the pole frequency. (The phase shifts by +45˚ at a zero frequency and +90˚ well beyond a zero frequency).</a:t>
            </a:r>
          </a:p>
        </p:txBody>
      </p:sp>
      <p:pic>
        <p:nvPicPr>
          <p:cNvPr id="3" name="Picture 2">
            <a:extLst>
              <a:ext uri="{FF2B5EF4-FFF2-40B4-BE49-F238E27FC236}">
                <a16:creationId xmlns:a16="http://schemas.microsoft.com/office/drawing/2014/main" id="{199E303A-0364-4DCC-87FA-C63B1FC4F0A7}"/>
              </a:ext>
            </a:extLst>
          </p:cNvPr>
          <p:cNvPicPr>
            <a:picLocks noChangeAspect="1"/>
          </p:cNvPicPr>
          <p:nvPr/>
        </p:nvPicPr>
        <p:blipFill>
          <a:blip r:embed="rId2"/>
          <a:stretch>
            <a:fillRect/>
          </a:stretch>
        </p:blipFill>
        <p:spPr>
          <a:xfrm>
            <a:off x="6637247" y="1735737"/>
            <a:ext cx="3905300" cy="3684000"/>
          </a:xfrm>
          <a:prstGeom prst="rect">
            <a:avLst/>
          </a:prstGeom>
        </p:spPr>
      </p:pic>
      <p:grpSp>
        <p:nvGrpSpPr>
          <p:cNvPr id="30" name="Group 29">
            <a:extLst>
              <a:ext uri="{FF2B5EF4-FFF2-40B4-BE49-F238E27FC236}">
                <a16:creationId xmlns:a16="http://schemas.microsoft.com/office/drawing/2014/main" id="{F9E284D7-818A-48E5-81AA-0CB289B3B9F5}"/>
              </a:ext>
            </a:extLst>
          </p:cNvPr>
          <p:cNvGrpSpPr/>
          <p:nvPr/>
        </p:nvGrpSpPr>
        <p:grpSpPr>
          <a:xfrm>
            <a:off x="7823376" y="1951117"/>
            <a:ext cx="845235" cy="596212"/>
            <a:chOff x="3289711" y="4242858"/>
            <a:chExt cx="1095549" cy="794949"/>
          </a:xfrm>
        </p:grpSpPr>
        <p:sp>
          <p:nvSpPr>
            <p:cNvPr id="28" name="TextBox 27">
              <a:extLst>
                <a:ext uri="{FF2B5EF4-FFF2-40B4-BE49-F238E27FC236}">
                  <a16:creationId xmlns:a16="http://schemas.microsoft.com/office/drawing/2014/main" id="{F19D02C8-AD1B-4DC9-ACC2-8B083C23AD69}"/>
                </a:ext>
              </a:extLst>
            </p:cNvPr>
            <p:cNvSpPr txBox="1"/>
            <p:nvPr/>
          </p:nvSpPr>
          <p:spPr>
            <a:xfrm>
              <a:off x="3289711" y="4422254"/>
              <a:ext cx="1095549" cy="615553"/>
            </a:xfrm>
            <a:prstGeom prst="rect">
              <a:avLst/>
            </a:prstGeom>
            <a:noFill/>
          </p:spPr>
          <p:txBody>
            <a:bodyPr wrap="square" rtlCol="0">
              <a:spAutoFit/>
            </a:bodyPr>
            <a:lstStyle/>
            <a:p>
              <a:pPr defTabSz="685800" fontAlgn="auto">
                <a:spcBef>
                  <a:spcPts val="0"/>
                </a:spcBef>
                <a:spcAft>
                  <a:spcPts val="0"/>
                </a:spcAft>
                <a:defRPr/>
              </a:pPr>
              <a:r>
                <a:rPr lang="en-US" sz="600">
                  <a:solidFill>
                    <a:srgbClr val="000000"/>
                  </a:solidFill>
                  <a:latin typeface="Cambria" panose="02040503050406030204"/>
                </a:rPr>
                <a:t>-3.01 dB gain on actual response at Break point or pole frequency</a:t>
              </a:r>
            </a:p>
          </p:txBody>
        </p:sp>
        <p:cxnSp>
          <p:nvCxnSpPr>
            <p:cNvPr id="29" name="Straight Arrow Connector 28">
              <a:extLst>
                <a:ext uri="{FF2B5EF4-FFF2-40B4-BE49-F238E27FC236}">
                  <a16:creationId xmlns:a16="http://schemas.microsoft.com/office/drawing/2014/main" id="{1C518B6C-BA61-4931-989F-FA7599E82B69}"/>
                </a:ext>
              </a:extLst>
            </p:cNvPr>
            <p:cNvCxnSpPr/>
            <p:nvPr/>
          </p:nvCxnSpPr>
          <p:spPr>
            <a:xfrm>
              <a:off x="3757275" y="4242858"/>
              <a:ext cx="0" cy="211763"/>
            </a:xfrm>
            <a:prstGeom prst="straightConnector1">
              <a:avLst/>
            </a:prstGeom>
            <a:ln w="15875">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57EA290-5063-47B0-A408-E5C220C645C3}"/>
              </a:ext>
            </a:extLst>
          </p:cNvPr>
          <p:cNvGrpSpPr/>
          <p:nvPr/>
        </p:nvGrpSpPr>
        <p:grpSpPr>
          <a:xfrm>
            <a:off x="7282472" y="4319802"/>
            <a:ext cx="858329" cy="461665"/>
            <a:chOff x="3405628" y="4411030"/>
            <a:chExt cx="1144439" cy="615553"/>
          </a:xfrm>
        </p:grpSpPr>
        <p:sp>
          <p:nvSpPr>
            <p:cNvPr id="51" name="TextBox 50">
              <a:extLst>
                <a:ext uri="{FF2B5EF4-FFF2-40B4-BE49-F238E27FC236}">
                  <a16:creationId xmlns:a16="http://schemas.microsoft.com/office/drawing/2014/main" id="{3934E087-3BB8-4A5A-8082-B026723F504F}"/>
                </a:ext>
              </a:extLst>
            </p:cNvPr>
            <p:cNvSpPr txBox="1"/>
            <p:nvPr/>
          </p:nvSpPr>
          <p:spPr>
            <a:xfrm>
              <a:off x="3405628" y="4411030"/>
              <a:ext cx="941647" cy="615553"/>
            </a:xfrm>
            <a:prstGeom prst="rect">
              <a:avLst/>
            </a:prstGeom>
            <a:noFill/>
          </p:spPr>
          <p:txBody>
            <a:bodyPr wrap="square" rtlCol="0">
              <a:spAutoFit/>
            </a:bodyPr>
            <a:lstStyle/>
            <a:p>
              <a:pPr defTabSz="685800" fontAlgn="auto">
                <a:spcBef>
                  <a:spcPts val="0"/>
                </a:spcBef>
                <a:spcAft>
                  <a:spcPts val="0"/>
                </a:spcAft>
                <a:defRPr/>
              </a:pPr>
              <a:r>
                <a:rPr lang="en-US" sz="600">
                  <a:solidFill>
                    <a:srgbClr val="000000"/>
                  </a:solidFill>
                  <a:latin typeface="Cambria" panose="02040503050406030204"/>
                </a:rPr>
                <a:t>-45˚ phase shift at Break point or pole frequency. </a:t>
              </a:r>
            </a:p>
          </p:txBody>
        </p:sp>
        <p:cxnSp>
          <p:nvCxnSpPr>
            <p:cNvPr id="52" name="Straight Arrow Connector 51">
              <a:extLst>
                <a:ext uri="{FF2B5EF4-FFF2-40B4-BE49-F238E27FC236}">
                  <a16:creationId xmlns:a16="http://schemas.microsoft.com/office/drawing/2014/main" id="{2EB0098E-B5F7-41BD-8017-E0D64EE4A4EA}"/>
                </a:ext>
              </a:extLst>
            </p:cNvPr>
            <p:cNvCxnSpPr>
              <a:cxnSpLocks/>
            </p:cNvCxnSpPr>
            <p:nvPr/>
          </p:nvCxnSpPr>
          <p:spPr>
            <a:xfrm>
              <a:off x="4282787" y="4641862"/>
              <a:ext cx="267280" cy="0"/>
            </a:xfrm>
            <a:prstGeom prst="straightConnector1">
              <a:avLst/>
            </a:prstGeom>
            <a:ln w="158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6F42824-D37E-4E3D-BD19-747AF207B174}"/>
              </a:ext>
            </a:extLst>
          </p:cNvPr>
          <p:cNvGrpSpPr/>
          <p:nvPr/>
        </p:nvGrpSpPr>
        <p:grpSpPr>
          <a:xfrm>
            <a:off x="6893822" y="3798118"/>
            <a:ext cx="3491306" cy="1390103"/>
            <a:chOff x="6353287" y="4218624"/>
            <a:chExt cx="4655074" cy="1853471"/>
          </a:xfrm>
        </p:grpSpPr>
        <p:cxnSp>
          <p:nvCxnSpPr>
            <p:cNvPr id="32" name="Straight Connector 31">
              <a:extLst>
                <a:ext uri="{FF2B5EF4-FFF2-40B4-BE49-F238E27FC236}">
                  <a16:creationId xmlns:a16="http://schemas.microsoft.com/office/drawing/2014/main" id="{B8254FB1-B1C5-4FFC-9CF2-66541B2601B7}"/>
                </a:ext>
              </a:extLst>
            </p:cNvPr>
            <p:cNvCxnSpPr>
              <a:cxnSpLocks/>
            </p:cNvCxnSpPr>
            <p:nvPr/>
          </p:nvCxnSpPr>
          <p:spPr>
            <a:xfrm flipV="1">
              <a:off x="6353287" y="4224600"/>
              <a:ext cx="1149103" cy="9455"/>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7D0208-537D-4987-9D40-BE6106DBD6FA}"/>
                </a:ext>
              </a:extLst>
            </p:cNvPr>
            <p:cNvCxnSpPr>
              <a:cxnSpLocks/>
            </p:cNvCxnSpPr>
            <p:nvPr/>
          </p:nvCxnSpPr>
          <p:spPr>
            <a:xfrm>
              <a:off x="8591529" y="6062851"/>
              <a:ext cx="2416832"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C43DB9-8F6F-4909-B897-1FEF205805A1}"/>
                </a:ext>
              </a:extLst>
            </p:cNvPr>
            <p:cNvCxnSpPr>
              <a:cxnSpLocks/>
            </p:cNvCxnSpPr>
            <p:nvPr/>
          </p:nvCxnSpPr>
          <p:spPr>
            <a:xfrm>
              <a:off x="7496414" y="4218624"/>
              <a:ext cx="1112330" cy="1853471"/>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0BA3826-4B5E-4027-9BB2-21AD7A95623D}"/>
              </a:ext>
            </a:extLst>
          </p:cNvPr>
          <p:cNvGrpSpPr/>
          <p:nvPr/>
        </p:nvGrpSpPr>
        <p:grpSpPr>
          <a:xfrm>
            <a:off x="6893823" y="1871591"/>
            <a:ext cx="3491580" cy="1320863"/>
            <a:chOff x="6353287" y="1649921"/>
            <a:chExt cx="4655440" cy="1761151"/>
          </a:xfrm>
        </p:grpSpPr>
        <p:cxnSp>
          <p:nvCxnSpPr>
            <p:cNvPr id="4" name="Straight Connector 3">
              <a:extLst>
                <a:ext uri="{FF2B5EF4-FFF2-40B4-BE49-F238E27FC236}">
                  <a16:creationId xmlns:a16="http://schemas.microsoft.com/office/drawing/2014/main" id="{995C987F-7BA6-4D00-9F06-65F8B6C299FF}"/>
                </a:ext>
              </a:extLst>
            </p:cNvPr>
            <p:cNvCxnSpPr>
              <a:cxnSpLocks/>
            </p:cNvCxnSpPr>
            <p:nvPr/>
          </p:nvCxnSpPr>
          <p:spPr>
            <a:xfrm>
              <a:off x="6353287" y="1652989"/>
              <a:ext cx="1720381"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B45E74-5B64-45A1-A1E9-0875F1BD8E01}"/>
                </a:ext>
              </a:extLst>
            </p:cNvPr>
            <p:cNvCxnSpPr>
              <a:cxnSpLocks/>
            </p:cNvCxnSpPr>
            <p:nvPr/>
          </p:nvCxnSpPr>
          <p:spPr>
            <a:xfrm>
              <a:off x="8055737" y="1649921"/>
              <a:ext cx="2952990" cy="1761151"/>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6373563-5C56-462D-ADA4-0B5D6A9B7838}"/>
              </a:ext>
            </a:extLst>
          </p:cNvPr>
          <p:cNvGrpSpPr/>
          <p:nvPr/>
        </p:nvGrpSpPr>
        <p:grpSpPr>
          <a:xfrm>
            <a:off x="7826894" y="2646426"/>
            <a:ext cx="1247885" cy="646331"/>
            <a:chOff x="7597380" y="2683037"/>
            <a:chExt cx="1663847" cy="861774"/>
          </a:xfrm>
        </p:grpSpPr>
        <p:grpSp>
          <p:nvGrpSpPr>
            <p:cNvPr id="26" name="Group 25">
              <a:extLst>
                <a:ext uri="{FF2B5EF4-FFF2-40B4-BE49-F238E27FC236}">
                  <a16:creationId xmlns:a16="http://schemas.microsoft.com/office/drawing/2014/main" id="{DEC93371-B226-4EB6-A0F3-13E01CA8CAEC}"/>
                </a:ext>
              </a:extLst>
            </p:cNvPr>
            <p:cNvGrpSpPr/>
            <p:nvPr/>
          </p:nvGrpSpPr>
          <p:grpSpPr>
            <a:xfrm>
              <a:off x="7597380" y="2683037"/>
              <a:ext cx="1663847" cy="861774"/>
              <a:chOff x="4221951" y="4555440"/>
              <a:chExt cx="1663847" cy="861774"/>
            </a:xfrm>
          </p:grpSpPr>
          <p:sp>
            <p:nvSpPr>
              <p:cNvPr id="10" name="TextBox 9">
                <a:extLst>
                  <a:ext uri="{FF2B5EF4-FFF2-40B4-BE49-F238E27FC236}">
                    <a16:creationId xmlns:a16="http://schemas.microsoft.com/office/drawing/2014/main" id="{398DE260-6723-43EE-B343-8F4406A2F2F4}"/>
                  </a:ext>
                </a:extLst>
              </p:cNvPr>
              <p:cNvSpPr txBox="1"/>
              <p:nvPr/>
            </p:nvSpPr>
            <p:spPr>
              <a:xfrm>
                <a:off x="4221951" y="4555440"/>
                <a:ext cx="1663847" cy="861774"/>
              </a:xfrm>
              <a:prstGeom prst="rect">
                <a:avLst/>
              </a:prstGeom>
              <a:noFill/>
            </p:spPr>
            <p:txBody>
              <a:bodyPr wrap="square" rtlCol="0">
                <a:spAutoFit/>
              </a:bodyPr>
              <a:lstStyle/>
              <a:p>
                <a:pPr defTabSz="685800" fontAlgn="auto">
                  <a:spcBef>
                    <a:spcPts val="0"/>
                  </a:spcBef>
                  <a:spcAft>
                    <a:spcPts val="0"/>
                  </a:spcAft>
                  <a:defRPr/>
                </a:pPr>
                <a:r>
                  <a:rPr lang="en-US" sz="450">
                    <a:solidFill>
                      <a:srgbClr val="000000"/>
                    </a:solidFill>
                    <a:latin typeface="Cambria" panose="02040503050406030204"/>
                  </a:rPr>
                  <a:t>     </a:t>
                </a:r>
                <a:r>
                  <a:rPr lang="en-US" sz="600">
                    <a:solidFill>
                      <a:srgbClr val="000000"/>
                    </a:solidFill>
                    <a:latin typeface="Cambria" panose="02040503050406030204"/>
                  </a:rPr>
                  <a:t>Straight-line approximations to transfer function magnitude.</a:t>
                </a:r>
              </a:p>
              <a:p>
                <a:pPr defTabSz="685800" fontAlgn="auto">
                  <a:spcBef>
                    <a:spcPts val="0"/>
                  </a:spcBef>
                  <a:spcAft>
                    <a:spcPts val="0"/>
                  </a:spcAft>
                  <a:defRPr/>
                </a:pPr>
                <a:endParaRPr lang="en-US" sz="600">
                  <a:solidFill>
                    <a:srgbClr val="000000"/>
                  </a:solidFill>
                  <a:latin typeface="Cambria" panose="02040503050406030204"/>
                </a:endParaRPr>
              </a:p>
              <a:p>
                <a:pPr defTabSz="685800" fontAlgn="auto">
                  <a:spcBef>
                    <a:spcPts val="0"/>
                  </a:spcBef>
                  <a:spcAft>
                    <a:spcPts val="0"/>
                  </a:spcAft>
                  <a:defRPr/>
                </a:pPr>
                <a:r>
                  <a:rPr lang="en-US" sz="600">
                    <a:solidFill>
                      <a:srgbClr val="000000"/>
                    </a:solidFill>
                    <a:latin typeface="Cambria" panose="02040503050406030204"/>
                  </a:rPr>
                  <a:t>      Actual transfer function magnitude.</a:t>
                </a:r>
              </a:p>
              <a:p>
                <a:pPr defTabSz="685800" fontAlgn="auto">
                  <a:spcBef>
                    <a:spcPts val="0"/>
                  </a:spcBef>
                  <a:spcAft>
                    <a:spcPts val="0"/>
                  </a:spcAft>
                  <a:defRPr/>
                </a:pPr>
                <a:endParaRPr lang="en-US" sz="600">
                  <a:solidFill>
                    <a:srgbClr val="000000"/>
                  </a:solidFill>
                  <a:latin typeface="Cambria" panose="02040503050406030204"/>
                </a:endParaRPr>
              </a:p>
            </p:txBody>
          </p:sp>
          <p:cxnSp>
            <p:nvCxnSpPr>
              <p:cNvPr id="22" name="Straight Connector 21">
                <a:extLst>
                  <a:ext uri="{FF2B5EF4-FFF2-40B4-BE49-F238E27FC236}">
                    <a16:creationId xmlns:a16="http://schemas.microsoft.com/office/drawing/2014/main" id="{22678F24-C911-4CC7-BB25-708390D18B58}"/>
                  </a:ext>
                </a:extLst>
              </p:cNvPr>
              <p:cNvCxnSpPr>
                <a:cxnSpLocks/>
              </p:cNvCxnSpPr>
              <p:nvPr/>
            </p:nvCxnSpPr>
            <p:spPr>
              <a:xfrm>
                <a:off x="4279532" y="4674508"/>
                <a:ext cx="93122"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74126FDE-3D40-46AE-A79E-6DEA63336D00}"/>
                </a:ext>
              </a:extLst>
            </p:cNvPr>
            <p:cNvCxnSpPr>
              <a:cxnSpLocks/>
            </p:cNvCxnSpPr>
            <p:nvPr/>
          </p:nvCxnSpPr>
          <p:spPr>
            <a:xfrm>
              <a:off x="7689552" y="3170593"/>
              <a:ext cx="93121" cy="0"/>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D23402-A4A4-4B19-9B44-7BFE49962BF8}"/>
              </a:ext>
            </a:extLst>
          </p:cNvPr>
          <p:cNvGrpSpPr/>
          <p:nvPr/>
        </p:nvGrpSpPr>
        <p:grpSpPr>
          <a:xfrm>
            <a:off x="8430171" y="4170400"/>
            <a:ext cx="1247885" cy="646331"/>
            <a:chOff x="7597380" y="2683037"/>
            <a:chExt cx="1663846" cy="861774"/>
          </a:xfrm>
        </p:grpSpPr>
        <p:grpSp>
          <p:nvGrpSpPr>
            <p:cNvPr id="31" name="Group 30">
              <a:extLst>
                <a:ext uri="{FF2B5EF4-FFF2-40B4-BE49-F238E27FC236}">
                  <a16:creationId xmlns:a16="http://schemas.microsoft.com/office/drawing/2014/main" id="{FBD0A43C-94F2-4454-A77D-78950315999F}"/>
                </a:ext>
              </a:extLst>
            </p:cNvPr>
            <p:cNvGrpSpPr/>
            <p:nvPr/>
          </p:nvGrpSpPr>
          <p:grpSpPr>
            <a:xfrm>
              <a:off x="7597380" y="2683037"/>
              <a:ext cx="1663846" cy="861774"/>
              <a:chOff x="4221951" y="4555440"/>
              <a:chExt cx="1663846" cy="861774"/>
            </a:xfrm>
          </p:grpSpPr>
          <p:sp>
            <p:nvSpPr>
              <p:cNvPr id="36" name="TextBox 35">
                <a:extLst>
                  <a:ext uri="{FF2B5EF4-FFF2-40B4-BE49-F238E27FC236}">
                    <a16:creationId xmlns:a16="http://schemas.microsoft.com/office/drawing/2014/main" id="{4B5CDCF2-FDBB-4EA0-9715-91BD86FA0218}"/>
                  </a:ext>
                </a:extLst>
              </p:cNvPr>
              <p:cNvSpPr txBox="1"/>
              <p:nvPr/>
            </p:nvSpPr>
            <p:spPr>
              <a:xfrm>
                <a:off x="4221951" y="4555440"/>
                <a:ext cx="1663846" cy="861774"/>
              </a:xfrm>
              <a:prstGeom prst="rect">
                <a:avLst/>
              </a:prstGeom>
              <a:noFill/>
            </p:spPr>
            <p:txBody>
              <a:bodyPr wrap="square" rtlCol="0">
                <a:spAutoFit/>
              </a:bodyPr>
              <a:lstStyle/>
              <a:p>
                <a:pPr defTabSz="685800" fontAlgn="auto">
                  <a:spcBef>
                    <a:spcPts val="0"/>
                  </a:spcBef>
                  <a:spcAft>
                    <a:spcPts val="0"/>
                  </a:spcAft>
                  <a:defRPr/>
                </a:pPr>
                <a:r>
                  <a:rPr lang="en-US" sz="450">
                    <a:solidFill>
                      <a:srgbClr val="000000"/>
                    </a:solidFill>
                    <a:latin typeface="Cambria" panose="02040503050406030204"/>
                  </a:rPr>
                  <a:t>     </a:t>
                </a:r>
                <a:r>
                  <a:rPr lang="en-US" sz="600">
                    <a:solidFill>
                      <a:srgbClr val="000000"/>
                    </a:solidFill>
                    <a:latin typeface="Cambria" panose="02040503050406030204"/>
                  </a:rPr>
                  <a:t>Straight-line approximations to transfer function </a:t>
                </a:r>
                <a:r>
                  <a:rPr lang="en-US" sz="600" err="1">
                    <a:solidFill>
                      <a:srgbClr val="000000"/>
                    </a:solidFill>
                    <a:latin typeface="Cambria" panose="02040503050406030204"/>
                  </a:rPr>
                  <a:t>phas</a:t>
                </a:r>
                <a:r>
                  <a:rPr lang="en-US" sz="600">
                    <a:solidFill>
                      <a:srgbClr val="000000"/>
                    </a:solidFill>
                    <a:latin typeface="Cambria" panose="02040503050406030204"/>
                  </a:rPr>
                  <a:t>e.</a:t>
                </a:r>
              </a:p>
              <a:p>
                <a:pPr defTabSz="685800" fontAlgn="auto">
                  <a:spcBef>
                    <a:spcPts val="0"/>
                  </a:spcBef>
                  <a:spcAft>
                    <a:spcPts val="0"/>
                  </a:spcAft>
                  <a:defRPr/>
                </a:pPr>
                <a:endParaRPr lang="en-US" sz="600">
                  <a:solidFill>
                    <a:srgbClr val="000000"/>
                  </a:solidFill>
                  <a:latin typeface="Cambria" panose="02040503050406030204"/>
                </a:endParaRPr>
              </a:p>
              <a:p>
                <a:pPr defTabSz="685800" fontAlgn="auto">
                  <a:spcBef>
                    <a:spcPts val="0"/>
                  </a:spcBef>
                  <a:spcAft>
                    <a:spcPts val="0"/>
                  </a:spcAft>
                  <a:defRPr/>
                </a:pPr>
                <a:r>
                  <a:rPr lang="en-US" sz="600">
                    <a:solidFill>
                      <a:srgbClr val="000000"/>
                    </a:solidFill>
                    <a:latin typeface="Cambria" panose="02040503050406030204"/>
                  </a:rPr>
                  <a:t>      Actual transfer function phase.</a:t>
                </a:r>
              </a:p>
              <a:p>
                <a:pPr defTabSz="685800" fontAlgn="auto">
                  <a:spcBef>
                    <a:spcPts val="0"/>
                  </a:spcBef>
                  <a:spcAft>
                    <a:spcPts val="0"/>
                  </a:spcAft>
                  <a:defRPr/>
                </a:pPr>
                <a:endParaRPr lang="en-US" sz="600">
                  <a:solidFill>
                    <a:srgbClr val="000000"/>
                  </a:solidFill>
                  <a:latin typeface="Cambria" panose="02040503050406030204"/>
                </a:endParaRPr>
              </a:p>
            </p:txBody>
          </p:sp>
          <p:cxnSp>
            <p:nvCxnSpPr>
              <p:cNvPr id="37" name="Straight Connector 36">
                <a:extLst>
                  <a:ext uri="{FF2B5EF4-FFF2-40B4-BE49-F238E27FC236}">
                    <a16:creationId xmlns:a16="http://schemas.microsoft.com/office/drawing/2014/main" id="{66F6F4C6-285A-46EE-BF20-5E0C32A3082F}"/>
                  </a:ext>
                </a:extLst>
              </p:cNvPr>
              <p:cNvCxnSpPr>
                <a:cxnSpLocks/>
              </p:cNvCxnSpPr>
              <p:nvPr/>
            </p:nvCxnSpPr>
            <p:spPr>
              <a:xfrm>
                <a:off x="4279532" y="4674508"/>
                <a:ext cx="93122"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5A8F3DD2-B331-422E-9516-FDE916882524}"/>
                </a:ext>
              </a:extLst>
            </p:cNvPr>
            <p:cNvCxnSpPr>
              <a:cxnSpLocks/>
            </p:cNvCxnSpPr>
            <p:nvPr/>
          </p:nvCxnSpPr>
          <p:spPr>
            <a:xfrm>
              <a:off x="7689552" y="3170593"/>
              <a:ext cx="93123" cy="0"/>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28C5A45-75A7-415D-BFE5-A0D0C22D3B13}"/>
              </a:ext>
            </a:extLst>
          </p:cNvPr>
          <p:cNvGrpSpPr/>
          <p:nvPr/>
        </p:nvGrpSpPr>
        <p:grpSpPr>
          <a:xfrm>
            <a:off x="7017130" y="1888771"/>
            <a:ext cx="878893" cy="409374"/>
            <a:chOff x="6517695" y="1672830"/>
            <a:chExt cx="1171857" cy="545831"/>
          </a:xfrm>
        </p:grpSpPr>
        <p:sp>
          <p:nvSpPr>
            <p:cNvPr id="20" name="TextBox 19">
              <a:extLst>
                <a:ext uri="{FF2B5EF4-FFF2-40B4-BE49-F238E27FC236}">
                  <a16:creationId xmlns:a16="http://schemas.microsoft.com/office/drawing/2014/main" id="{B40BC225-0A78-4DE1-950E-18C4727D0F03}"/>
                </a:ext>
              </a:extLst>
            </p:cNvPr>
            <p:cNvSpPr txBox="1"/>
            <p:nvPr/>
          </p:nvSpPr>
          <p:spPr>
            <a:xfrm>
              <a:off x="6517695" y="1849330"/>
              <a:ext cx="1171857" cy="369331"/>
            </a:xfrm>
            <a:prstGeom prst="rect">
              <a:avLst/>
            </a:prstGeom>
            <a:noFill/>
          </p:spPr>
          <p:txBody>
            <a:bodyPr wrap="square" rtlCol="0">
              <a:spAutoFit/>
            </a:bodyPr>
            <a:lstStyle/>
            <a:p>
              <a:pPr defTabSz="685800" fontAlgn="auto">
                <a:spcBef>
                  <a:spcPts val="0"/>
                </a:spcBef>
                <a:spcAft>
                  <a:spcPts val="0"/>
                </a:spcAft>
                <a:defRPr/>
              </a:pPr>
              <a:r>
                <a:rPr lang="en-US" sz="600">
                  <a:solidFill>
                    <a:srgbClr val="000000"/>
                  </a:solidFill>
                  <a:latin typeface="Cambria" panose="02040503050406030204"/>
                </a:rPr>
                <a:t>Slope of 0 dB/decade. </a:t>
              </a:r>
            </a:p>
          </p:txBody>
        </p:sp>
        <p:cxnSp>
          <p:nvCxnSpPr>
            <p:cNvPr id="38" name="Straight Arrow Connector 37">
              <a:extLst>
                <a:ext uri="{FF2B5EF4-FFF2-40B4-BE49-F238E27FC236}">
                  <a16:creationId xmlns:a16="http://schemas.microsoft.com/office/drawing/2014/main" id="{A35B6D42-D44C-43C8-942A-668BBB0D0A37}"/>
                </a:ext>
              </a:extLst>
            </p:cNvPr>
            <p:cNvCxnSpPr/>
            <p:nvPr/>
          </p:nvCxnSpPr>
          <p:spPr>
            <a:xfrm>
              <a:off x="7008740" y="1672830"/>
              <a:ext cx="0" cy="211763"/>
            </a:xfrm>
            <a:prstGeom prst="straightConnector1">
              <a:avLst/>
            </a:prstGeom>
            <a:ln w="15875">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279F66-2A47-4892-B249-907A1267C22C}"/>
              </a:ext>
            </a:extLst>
          </p:cNvPr>
          <p:cNvGrpSpPr/>
          <p:nvPr/>
        </p:nvGrpSpPr>
        <p:grpSpPr>
          <a:xfrm>
            <a:off x="9239302" y="2119092"/>
            <a:ext cx="1016192" cy="461665"/>
            <a:chOff x="9480589" y="1979923"/>
            <a:chExt cx="1354922" cy="615553"/>
          </a:xfrm>
        </p:grpSpPr>
        <p:sp>
          <p:nvSpPr>
            <p:cNvPr id="21" name="TextBox 20">
              <a:extLst>
                <a:ext uri="{FF2B5EF4-FFF2-40B4-BE49-F238E27FC236}">
                  <a16:creationId xmlns:a16="http://schemas.microsoft.com/office/drawing/2014/main" id="{439C427D-904A-4195-877C-B7ADC29D3ACC}"/>
                </a:ext>
              </a:extLst>
            </p:cNvPr>
            <p:cNvSpPr txBox="1"/>
            <p:nvPr/>
          </p:nvSpPr>
          <p:spPr>
            <a:xfrm>
              <a:off x="9591424" y="1979923"/>
              <a:ext cx="1244087" cy="615553"/>
            </a:xfrm>
            <a:prstGeom prst="rect">
              <a:avLst/>
            </a:prstGeom>
            <a:noFill/>
          </p:spPr>
          <p:txBody>
            <a:bodyPr wrap="square" rtlCol="0">
              <a:spAutoFit/>
            </a:bodyPr>
            <a:lstStyle/>
            <a:p>
              <a:pPr defTabSz="685800" fontAlgn="auto">
                <a:spcBef>
                  <a:spcPts val="0"/>
                </a:spcBef>
                <a:spcAft>
                  <a:spcPts val="0"/>
                </a:spcAft>
                <a:defRPr/>
              </a:pPr>
              <a:r>
                <a:rPr lang="en-US" sz="600">
                  <a:solidFill>
                    <a:srgbClr val="000000"/>
                  </a:solidFill>
                  <a:latin typeface="Cambria" panose="02040503050406030204"/>
                </a:rPr>
                <a:t>Slope of -20 dB/decade after break point or pole frequency. </a:t>
              </a:r>
            </a:p>
          </p:txBody>
        </p:sp>
        <p:cxnSp>
          <p:nvCxnSpPr>
            <p:cNvPr id="39" name="Straight Arrow Connector 38">
              <a:extLst>
                <a:ext uri="{FF2B5EF4-FFF2-40B4-BE49-F238E27FC236}">
                  <a16:creationId xmlns:a16="http://schemas.microsoft.com/office/drawing/2014/main" id="{547B8B5B-4EE9-46F8-B5C7-DDF5D64085AD}"/>
                </a:ext>
              </a:extLst>
            </p:cNvPr>
            <p:cNvCxnSpPr>
              <a:cxnSpLocks/>
            </p:cNvCxnSpPr>
            <p:nvPr/>
          </p:nvCxnSpPr>
          <p:spPr>
            <a:xfrm flipV="1">
              <a:off x="9480589" y="2218238"/>
              <a:ext cx="166315" cy="246122"/>
            </a:xfrm>
            <a:prstGeom prst="straightConnector1">
              <a:avLst/>
            </a:prstGeom>
            <a:ln w="15875">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E0F318A-E6A1-4606-BF66-8EFB17A8D8B3}"/>
              </a:ext>
            </a:extLst>
          </p:cNvPr>
          <p:cNvGrpSpPr/>
          <p:nvPr/>
        </p:nvGrpSpPr>
        <p:grpSpPr>
          <a:xfrm>
            <a:off x="6859654" y="3825114"/>
            <a:ext cx="878893" cy="317041"/>
            <a:chOff x="6517695" y="1672830"/>
            <a:chExt cx="1171857" cy="422721"/>
          </a:xfrm>
        </p:grpSpPr>
        <p:sp>
          <p:nvSpPr>
            <p:cNvPr id="41" name="TextBox 40">
              <a:extLst>
                <a:ext uri="{FF2B5EF4-FFF2-40B4-BE49-F238E27FC236}">
                  <a16:creationId xmlns:a16="http://schemas.microsoft.com/office/drawing/2014/main" id="{80089D02-995E-4B29-9F47-6E4603DAD8B0}"/>
                </a:ext>
              </a:extLst>
            </p:cNvPr>
            <p:cNvSpPr txBox="1"/>
            <p:nvPr/>
          </p:nvSpPr>
          <p:spPr>
            <a:xfrm>
              <a:off x="6517695" y="1849330"/>
              <a:ext cx="1171857" cy="246221"/>
            </a:xfrm>
            <a:prstGeom prst="rect">
              <a:avLst/>
            </a:prstGeom>
            <a:noFill/>
          </p:spPr>
          <p:txBody>
            <a:bodyPr wrap="square" rtlCol="0">
              <a:spAutoFit/>
            </a:bodyPr>
            <a:lstStyle/>
            <a:p>
              <a:pPr lvl="0">
                <a:defRPr/>
              </a:pPr>
              <a:r>
                <a:rPr lang="en-US" sz="600">
                  <a:solidFill>
                    <a:srgbClr val="000000"/>
                  </a:solidFill>
                </a:rPr>
                <a:t>0˚ phase shift</a:t>
              </a:r>
              <a:r>
                <a:rPr lang="en-US" sz="600">
                  <a:solidFill>
                    <a:srgbClr val="000000"/>
                  </a:solidFill>
                  <a:latin typeface="Cambria" panose="02040503050406030204"/>
                </a:rPr>
                <a:t>. </a:t>
              </a:r>
            </a:p>
          </p:txBody>
        </p:sp>
        <p:cxnSp>
          <p:nvCxnSpPr>
            <p:cNvPr id="42" name="Straight Arrow Connector 41">
              <a:extLst>
                <a:ext uri="{FF2B5EF4-FFF2-40B4-BE49-F238E27FC236}">
                  <a16:creationId xmlns:a16="http://schemas.microsoft.com/office/drawing/2014/main" id="{7F0B2B63-D5AF-47F0-8A3D-DC88384A823A}"/>
                </a:ext>
              </a:extLst>
            </p:cNvPr>
            <p:cNvCxnSpPr/>
            <p:nvPr/>
          </p:nvCxnSpPr>
          <p:spPr>
            <a:xfrm>
              <a:off x="6761910" y="1672830"/>
              <a:ext cx="0" cy="211763"/>
            </a:xfrm>
            <a:prstGeom prst="straightConnector1">
              <a:avLst/>
            </a:prstGeom>
            <a:ln w="15875">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5A2F9CE-7EF1-4513-85AF-3A5910C4AB59}"/>
              </a:ext>
            </a:extLst>
          </p:cNvPr>
          <p:cNvGrpSpPr/>
          <p:nvPr/>
        </p:nvGrpSpPr>
        <p:grpSpPr>
          <a:xfrm>
            <a:off x="9688470" y="4809277"/>
            <a:ext cx="878893" cy="320961"/>
            <a:chOff x="6517695" y="1849330"/>
            <a:chExt cx="1171857" cy="427948"/>
          </a:xfrm>
        </p:grpSpPr>
        <p:sp>
          <p:nvSpPr>
            <p:cNvPr id="44" name="TextBox 43">
              <a:extLst>
                <a:ext uri="{FF2B5EF4-FFF2-40B4-BE49-F238E27FC236}">
                  <a16:creationId xmlns:a16="http://schemas.microsoft.com/office/drawing/2014/main" id="{E1AFADAE-33FB-4CEC-82EF-AC10BF3BE105}"/>
                </a:ext>
              </a:extLst>
            </p:cNvPr>
            <p:cNvSpPr txBox="1"/>
            <p:nvPr/>
          </p:nvSpPr>
          <p:spPr>
            <a:xfrm>
              <a:off x="6517695" y="1849330"/>
              <a:ext cx="1171857" cy="246221"/>
            </a:xfrm>
            <a:prstGeom prst="rect">
              <a:avLst/>
            </a:prstGeom>
            <a:noFill/>
          </p:spPr>
          <p:txBody>
            <a:bodyPr wrap="square" rtlCol="0">
              <a:spAutoFit/>
            </a:bodyPr>
            <a:lstStyle/>
            <a:p>
              <a:pPr lvl="0">
                <a:defRPr/>
              </a:pPr>
              <a:r>
                <a:rPr lang="en-US" sz="600">
                  <a:solidFill>
                    <a:srgbClr val="000000"/>
                  </a:solidFill>
                </a:rPr>
                <a:t>-90˚ phase shift</a:t>
              </a:r>
              <a:r>
                <a:rPr lang="en-US" sz="600">
                  <a:solidFill>
                    <a:srgbClr val="000000"/>
                  </a:solidFill>
                  <a:latin typeface="Cambria" panose="02040503050406030204"/>
                </a:rPr>
                <a:t>. </a:t>
              </a:r>
            </a:p>
          </p:txBody>
        </p:sp>
        <p:cxnSp>
          <p:nvCxnSpPr>
            <p:cNvPr id="45" name="Straight Arrow Connector 44">
              <a:extLst>
                <a:ext uri="{FF2B5EF4-FFF2-40B4-BE49-F238E27FC236}">
                  <a16:creationId xmlns:a16="http://schemas.microsoft.com/office/drawing/2014/main" id="{893ADB8D-51DF-4E55-89D8-6F7E3AF57783}"/>
                </a:ext>
              </a:extLst>
            </p:cNvPr>
            <p:cNvCxnSpPr/>
            <p:nvPr/>
          </p:nvCxnSpPr>
          <p:spPr>
            <a:xfrm>
              <a:off x="7036794" y="2065515"/>
              <a:ext cx="0" cy="211763"/>
            </a:xfrm>
            <a:prstGeom prst="straightConnector1">
              <a:avLst/>
            </a:prstGeom>
            <a:ln w="158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37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ppt_x"/>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4443046" y="68048"/>
            <a:ext cx="3305909" cy="40005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3600"/>
              <a:t>Logarithmic Scale</a:t>
            </a:r>
          </a:p>
        </p:txBody>
      </p:sp>
      <p:sp>
        <p:nvSpPr>
          <p:cNvPr id="6" name="Rectangle 5">
            <a:extLst>
              <a:ext uri="{FF2B5EF4-FFF2-40B4-BE49-F238E27FC236}">
                <a16:creationId xmlns:a16="http://schemas.microsoft.com/office/drawing/2014/main" id="{F5A39B50-E424-4708-AF0C-CD02B5C5380D}"/>
              </a:ext>
            </a:extLst>
          </p:cNvPr>
          <p:cNvSpPr/>
          <p:nvPr/>
        </p:nvSpPr>
        <p:spPr>
          <a:xfrm>
            <a:off x="1674997" y="719092"/>
            <a:ext cx="8884990" cy="6047809"/>
          </a:xfrm>
          <a:prstGeom prst="rect">
            <a:avLst/>
          </a:prstGeom>
          <a:solidFill>
            <a:srgbClr val="FFFFFF"/>
          </a:solidFill>
          <a:ln w="55000" cap="flat" cmpd="thickThin" algn="ctr">
            <a:solidFill>
              <a:srgbClr val="FFC000"/>
            </a:solidFill>
            <a:prstDash val="solid"/>
          </a:ln>
          <a:effectLst/>
        </p:spPr>
        <p:txBody>
          <a:bodyPr wrap="square">
            <a:spAutoFit/>
          </a:bodyPr>
          <a:lstStyle/>
          <a:p>
            <a:pPr marL="285750" indent="-285750" fontAlgn="auto">
              <a:spcBef>
                <a:spcPts val="0"/>
              </a:spcBef>
              <a:spcAft>
                <a:spcPts val="0"/>
              </a:spcAft>
              <a:buFont typeface="Arial" panose="020B0604020202020204" pitchFamily="34" charset="0"/>
              <a:buChar char="•"/>
              <a:defRPr/>
            </a:pP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Logarithmic Scale </a:t>
            </a:r>
            <a:r>
              <a:rPr lang="en-US" sz="1400" kern="0">
                <a:solidFill>
                  <a:srgbClr val="000000"/>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 Increase is linear in the exponent, rather than the overall value.</a:t>
            </a: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fontAlgn="auto">
              <a:spcBef>
                <a:spcPts val="0"/>
              </a:spcBef>
              <a:spcAft>
                <a:spcPts val="0"/>
              </a:spcAft>
              <a:defRPr/>
            </a:pPr>
            <a:endParaRPr lang="en-US" sz="1500"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0.5</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3.16.    So 3.16 is ½ way between 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0</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1 and 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1</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10 on a base 10 logarithmic scale.</a:t>
            </a: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1.5</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31.6.    So 31.6 is ½ way between 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1</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10 and 10</a:t>
            </a:r>
            <a:r>
              <a:rPr lang="en-US" kern="0" baseline="30000">
                <a:solidFill>
                  <a:srgbClr val="000000"/>
                </a:solidFill>
                <a:latin typeface="Cambria Math" panose="02040503050406030204" pitchFamily="18" charset="0"/>
                <a:ea typeface="Cambria Math" panose="02040503050406030204" pitchFamily="18" charset="0"/>
                <a:cs typeface="Arial" panose="020B0604020202020204" pitchFamily="34" charset="0"/>
              </a:rPr>
              <a:t>2</a:t>
            </a:r>
            <a:r>
              <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rPr>
              <a:t> = 100 on a base 10 logarithmic scale.</a:t>
            </a: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Bef>
                <a:spcPts val="0"/>
              </a:spcBef>
              <a:spcAft>
                <a:spcPts val="0"/>
              </a:spcAft>
              <a:buFont typeface="Arial" panose="020B0604020202020204" pitchFamily="34" charset="0"/>
              <a:buChar char="•"/>
              <a:defRPr/>
            </a:pPr>
            <a:endParaRPr lang="en-US"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fontAlgn="auto">
              <a:spcBef>
                <a:spcPts val="0"/>
              </a:spcBef>
              <a:spcAft>
                <a:spcPts val="0"/>
              </a:spcAft>
              <a:defRPr/>
            </a:pPr>
            <a:endParaRPr lang="en-US" sz="1500"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fontAlgn="auto">
              <a:spcBef>
                <a:spcPts val="0"/>
              </a:spcBef>
              <a:spcAft>
                <a:spcPts val="0"/>
              </a:spcAft>
              <a:defRPr/>
            </a:pPr>
            <a:endParaRPr lang="en-US" sz="1500" kern="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7" name="Picture 6">
            <a:extLst>
              <a:ext uri="{FF2B5EF4-FFF2-40B4-BE49-F238E27FC236}">
                <a16:creationId xmlns:a16="http://schemas.microsoft.com/office/drawing/2014/main" id="{A32B56D5-832C-42C6-ACDA-143B4375F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656" y="3320248"/>
            <a:ext cx="8671861" cy="2250817"/>
          </a:xfrm>
          <a:prstGeom prst="rect">
            <a:avLst/>
          </a:prstGeom>
        </p:spPr>
      </p:pic>
    </p:spTree>
    <p:extLst>
      <p:ext uri="{BB962C8B-B14F-4D97-AF65-F5344CB8AC3E}">
        <p14:creationId xmlns:p14="http://schemas.microsoft.com/office/powerpoint/2010/main" val="3790548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837510" y="924270"/>
            <a:ext cx="8691154" cy="545918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sz="1125"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Since (Any Base)</a:t>
            </a:r>
            <a:r>
              <a:rPr lang="en-US" baseline="30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0</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 1, x = log</a:t>
            </a:r>
            <a:r>
              <a:rPr lang="en-US" baseline="-25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(Any Base)</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(1) = 0.</a:t>
            </a:r>
          </a:p>
          <a:p>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Negative x = </a:t>
            </a:r>
            <a:r>
              <a:rPr lang="en-US"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log</a:t>
            </a:r>
            <a:r>
              <a:rPr lang="en-US" baseline="-25000"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(a) values occur for argument a ranging between 0 to 1.</a:t>
            </a:r>
          </a:p>
          <a:p>
            <a:pPr marL="214313" indent="-214313">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log</a:t>
            </a:r>
            <a:r>
              <a:rPr lang="en-US" baseline="-25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10</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(0.1) =  -1.0, i.e., 10</a:t>
            </a:r>
            <a:r>
              <a:rPr lang="en-US" baseline="30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-1</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 1/10 = 0.1. </a:t>
            </a:r>
          </a:p>
        </p:txBody>
      </p:sp>
      <p:grpSp>
        <p:nvGrpSpPr>
          <p:cNvPr id="29" name="Group 28"/>
          <p:cNvGrpSpPr/>
          <p:nvPr/>
        </p:nvGrpSpPr>
        <p:grpSpPr>
          <a:xfrm>
            <a:off x="7164330" y="1190970"/>
            <a:ext cx="2685453" cy="1233144"/>
            <a:chOff x="3124209" y="3152146"/>
            <a:chExt cx="4774138" cy="1856244"/>
          </a:xfrm>
        </p:grpSpPr>
        <p:sp>
          <p:nvSpPr>
            <p:cNvPr id="30" name="Text Box 14"/>
            <p:cNvSpPr txBox="1">
              <a:spLocks noChangeArrowheads="1"/>
            </p:cNvSpPr>
            <p:nvPr/>
          </p:nvSpPr>
          <p:spPr bwMode="auto">
            <a:xfrm>
              <a:off x="3124209" y="3152146"/>
              <a:ext cx="1919036" cy="69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200" b="1">
                  <a:solidFill>
                    <a:srgbClr val="000000"/>
                  </a:solidFill>
                  <a:latin typeface="Cambria Math" panose="02040503050406030204" pitchFamily="18" charset="0"/>
                  <a:ea typeface="Cambria Math" panose="02040503050406030204" pitchFamily="18" charset="0"/>
                </a:rPr>
                <a:t>Exponential form</a:t>
              </a:r>
            </a:p>
          </p:txBody>
        </p:sp>
        <p:sp>
          <p:nvSpPr>
            <p:cNvPr id="31" name="Text Box 15"/>
            <p:cNvSpPr txBox="1">
              <a:spLocks noChangeArrowheads="1"/>
            </p:cNvSpPr>
            <p:nvPr/>
          </p:nvSpPr>
          <p:spPr bwMode="auto">
            <a:xfrm>
              <a:off x="5775574" y="3186872"/>
              <a:ext cx="2122773" cy="694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200" b="1">
                  <a:solidFill>
                    <a:srgbClr val="000000"/>
                  </a:solidFill>
                  <a:latin typeface="Cambria Math" panose="02040503050406030204" pitchFamily="18" charset="0"/>
                  <a:ea typeface="Cambria Math" panose="02040503050406030204" pitchFamily="18" charset="0"/>
                </a:rPr>
                <a:t>Logarithmic form</a:t>
              </a:r>
            </a:p>
          </p:txBody>
        </p:sp>
        <p:sp>
          <p:nvSpPr>
            <p:cNvPr id="32" name="TextBox 31"/>
            <p:cNvSpPr txBox="1"/>
            <p:nvPr/>
          </p:nvSpPr>
          <p:spPr>
            <a:xfrm>
              <a:off x="5112827" y="4491678"/>
              <a:ext cx="795659" cy="382218"/>
            </a:xfrm>
            <a:prstGeom prst="rect">
              <a:avLst/>
            </a:prstGeom>
            <a:noFill/>
          </p:spPr>
          <p:txBody>
            <a:bodyPr wrap="none" rtlCol="0">
              <a:spAutoFit/>
            </a:bodyPr>
            <a:lstStyle/>
            <a:p>
              <a:r>
                <a:rPr lang="en-US" sz="1050">
                  <a:solidFill>
                    <a:srgbClr val="000000"/>
                  </a:solidFill>
                  <a:latin typeface="Cambria" panose="02040503050406030204"/>
                </a:rPr>
                <a:t>base</a:t>
              </a:r>
            </a:p>
          </p:txBody>
        </p:sp>
        <p:sp>
          <p:nvSpPr>
            <p:cNvPr id="33" name="TextBox 32"/>
            <p:cNvSpPr txBox="1"/>
            <p:nvPr/>
          </p:nvSpPr>
          <p:spPr>
            <a:xfrm>
              <a:off x="4569412" y="3589130"/>
              <a:ext cx="1288672" cy="382218"/>
            </a:xfrm>
            <a:prstGeom prst="rect">
              <a:avLst/>
            </a:prstGeom>
            <a:noFill/>
          </p:spPr>
          <p:txBody>
            <a:bodyPr wrap="none" rtlCol="0">
              <a:spAutoFit/>
            </a:bodyPr>
            <a:lstStyle/>
            <a:p>
              <a:r>
                <a:rPr lang="en-US" sz="1050">
                  <a:solidFill>
                    <a:srgbClr val="000000"/>
                  </a:solidFill>
                  <a:latin typeface="Cambria" panose="02040503050406030204"/>
                </a:rPr>
                <a:t>exponent</a:t>
              </a:r>
            </a:p>
          </p:txBody>
        </p:sp>
        <p:sp>
          <p:nvSpPr>
            <p:cNvPr id="35" name="Text Box 2"/>
            <p:cNvSpPr txBox="1">
              <a:spLocks noChangeArrowheads="1"/>
            </p:cNvSpPr>
            <p:nvPr/>
          </p:nvSpPr>
          <p:spPr bwMode="auto">
            <a:xfrm>
              <a:off x="3463898" y="3969776"/>
              <a:ext cx="4127719" cy="608074"/>
            </a:xfrm>
            <a:prstGeom prst="rect">
              <a:avLst/>
            </a:prstGeom>
            <a:noFill/>
            <a:ln>
              <a:noFill/>
            </a:ln>
            <a:effectLst/>
          </p:spPr>
          <p:txBody>
            <a:bodyPr wrap="square">
              <a:spAutoFit/>
            </a:bodyPr>
            <a:lstStyle/>
            <a:p>
              <a:pPr>
                <a:spcBef>
                  <a:spcPct val="50000"/>
                </a:spcBef>
              </a:pPr>
              <a:r>
                <a:rPr lang="en-US" altLang="en-US" sz="2025">
                  <a:solidFill>
                    <a:srgbClr val="000000"/>
                  </a:solidFill>
                  <a:latin typeface="Cambria Math" panose="02040503050406030204" pitchFamily="18" charset="0"/>
                  <a:ea typeface="Cambria Math" panose="02040503050406030204" pitchFamily="18" charset="0"/>
                  <a:cs typeface="Arial" panose="020B0604020202020204" pitchFamily="34" charset="0"/>
                </a:rPr>
                <a:t>a = </a:t>
              </a:r>
              <a:r>
                <a:rPr lang="en-US" altLang="en-US" sz="2025" err="1">
                  <a:solidFill>
                    <a:srgbClr val="000000"/>
                  </a:solidFill>
                  <a:latin typeface="Cambria Math" panose="02040503050406030204" pitchFamily="18" charset="0"/>
                  <a:ea typeface="Cambria Math" panose="02040503050406030204" pitchFamily="18" charset="0"/>
                  <a:cs typeface="Arial" panose="020B0604020202020204" pitchFamily="34" charset="0"/>
                </a:rPr>
                <a:t>b</a:t>
              </a:r>
              <a:r>
                <a:rPr lang="en-US" altLang="en-US" sz="2025" baseline="30000" err="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sz="2025">
                  <a:solidFill>
                    <a:srgbClr val="000000"/>
                  </a:solidFill>
                  <a:latin typeface="Cambria Math" panose="02040503050406030204" pitchFamily="18" charset="0"/>
                  <a:ea typeface="Cambria Math" panose="02040503050406030204" pitchFamily="18" charset="0"/>
                  <a:cs typeface="Arial" panose="020B0604020202020204" pitchFamily="34" charset="0"/>
                </a:rPr>
                <a:t>       x = </a:t>
              </a:r>
              <a:r>
                <a:rPr lang="en-US" altLang="en-US" sz="2025" err="1">
                  <a:solidFill>
                    <a:srgbClr val="000000"/>
                  </a:solidFill>
                  <a:latin typeface="Cambria Math" panose="02040503050406030204" pitchFamily="18" charset="0"/>
                  <a:ea typeface="Cambria Math" panose="02040503050406030204" pitchFamily="18" charset="0"/>
                  <a:cs typeface="Arial" panose="020B0604020202020204" pitchFamily="34" charset="0"/>
                </a:rPr>
                <a:t>log</a:t>
              </a:r>
              <a:r>
                <a:rPr lang="en-US" altLang="en-US" sz="2025" baseline="-25000" err="1">
                  <a:solidFill>
                    <a:srgbClr val="000000"/>
                  </a:solidFill>
                  <a:latin typeface="Cambria Math" panose="02040503050406030204" pitchFamily="18" charset="0"/>
                  <a:ea typeface="Cambria Math" panose="02040503050406030204" pitchFamily="18" charset="0"/>
                  <a:cs typeface="Arial" panose="020B0604020202020204" pitchFamily="34" charset="0"/>
                </a:rPr>
                <a:t>b</a:t>
              </a:r>
              <a:r>
                <a:rPr lang="en-US" altLang="en-US" sz="2025" err="1">
                  <a:solidFill>
                    <a:srgbClr val="000000"/>
                  </a:solidFill>
                  <a:latin typeface="Cambria Math" panose="02040503050406030204" pitchFamily="18" charset="0"/>
                  <a:ea typeface="Cambria Math" panose="02040503050406030204" pitchFamily="18" charset="0"/>
                  <a:cs typeface="Arial" panose="020B0604020202020204" pitchFamily="34" charset="0"/>
                </a:rPr>
                <a:t>a</a:t>
              </a:r>
              <a:endParaRPr lang="en-US" altLang="en-US" sz="2025">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36" name="Left-Right Arrow 35"/>
            <p:cNvSpPr/>
            <p:nvPr/>
          </p:nvSpPr>
          <p:spPr>
            <a:xfrm flipV="1">
              <a:off x="4803984" y="4221015"/>
              <a:ext cx="520788" cy="235851"/>
            </a:xfrm>
            <a:prstGeom prst="leftRightArrow">
              <a:avLst/>
            </a:prstGeom>
            <a:solidFill>
              <a:schemeClr val="bg2">
                <a:lumMod val="60000"/>
                <a:lumOff val="40000"/>
              </a:schemeClr>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Line 6"/>
            <p:cNvSpPr>
              <a:spLocks noChangeShapeType="1"/>
            </p:cNvSpPr>
            <p:nvPr/>
          </p:nvSpPr>
          <p:spPr bwMode="auto">
            <a:xfrm flipH="1">
              <a:off x="4450671" y="4552928"/>
              <a:ext cx="1" cy="27696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2" name="Line 7"/>
            <p:cNvSpPr>
              <a:spLocks noChangeShapeType="1"/>
            </p:cNvSpPr>
            <p:nvPr/>
          </p:nvSpPr>
          <p:spPr bwMode="auto">
            <a:xfrm>
              <a:off x="4450672" y="4807983"/>
              <a:ext cx="2386289" cy="17143"/>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3" name="Line 8"/>
            <p:cNvSpPr>
              <a:spLocks noChangeShapeType="1"/>
            </p:cNvSpPr>
            <p:nvPr/>
          </p:nvSpPr>
          <p:spPr bwMode="auto">
            <a:xfrm flipV="1">
              <a:off x="6836961" y="4611968"/>
              <a:ext cx="0" cy="228815"/>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4" name="Line 7"/>
            <p:cNvSpPr>
              <a:spLocks noChangeShapeType="1"/>
            </p:cNvSpPr>
            <p:nvPr/>
          </p:nvSpPr>
          <p:spPr bwMode="auto">
            <a:xfrm flipV="1">
              <a:off x="4619740" y="3975121"/>
              <a:ext cx="914808" cy="655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5" name="Line 6"/>
            <p:cNvSpPr>
              <a:spLocks noChangeShapeType="1"/>
            </p:cNvSpPr>
            <p:nvPr/>
          </p:nvSpPr>
          <p:spPr bwMode="auto">
            <a:xfrm>
              <a:off x="4636409" y="3965014"/>
              <a:ext cx="0" cy="153402"/>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6" name="Line 8"/>
            <p:cNvSpPr>
              <a:spLocks noChangeShapeType="1"/>
            </p:cNvSpPr>
            <p:nvPr/>
          </p:nvSpPr>
          <p:spPr bwMode="auto">
            <a:xfrm flipH="1">
              <a:off x="5534547" y="3959434"/>
              <a:ext cx="0" cy="242960"/>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7" name="Line 8"/>
            <p:cNvSpPr>
              <a:spLocks noChangeShapeType="1"/>
            </p:cNvSpPr>
            <p:nvPr/>
          </p:nvSpPr>
          <p:spPr bwMode="auto">
            <a:xfrm flipH="1" flipV="1">
              <a:off x="7063178" y="4551029"/>
              <a:ext cx="0" cy="457361"/>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8" name="Line 6"/>
            <p:cNvSpPr>
              <a:spLocks noChangeShapeType="1"/>
            </p:cNvSpPr>
            <p:nvPr/>
          </p:nvSpPr>
          <p:spPr bwMode="auto">
            <a:xfrm>
              <a:off x="3686290" y="4562174"/>
              <a:ext cx="4764" cy="425491"/>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59" name="Line 7"/>
            <p:cNvSpPr>
              <a:spLocks noChangeShapeType="1"/>
            </p:cNvSpPr>
            <p:nvPr/>
          </p:nvSpPr>
          <p:spPr bwMode="auto">
            <a:xfrm>
              <a:off x="3686291" y="4968612"/>
              <a:ext cx="3376887" cy="21765"/>
            </a:xfrm>
            <a:prstGeom prst="line">
              <a:avLst/>
            </a:prstGeom>
            <a:noFill/>
            <a:ln w="381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gr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421" y="967815"/>
            <a:ext cx="4924139" cy="3682563"/>
          </a:xfrm>
          <a:prstGeom prst="rect">
            <a:avLst/>
          </a:prstGeom>
        </p:spPr>
      </p:pic>
      <p:sp>
        <p:nvSpPr>
          <p:cNvPr id="61" name="TextBox 60"/>
          <p:cNvSpPr txBox="1"/>
          <p:nvPr/>
        </p:nvSpPr>
        <p:spPr>
          <a:xfrm>
            <a:off x="7205992" y="2797997"/>
            <a:ext cx="3086588" cy="1785104"/>
          </a:xfrm>
          <a:prstGeom prst="rect">
            <a:avLst/>
          </a:prstGeom>
          <a:ln>
            <a:noFill/>
          </a:ln>
        </p:spPr>
        <p:style>
          <a:lnRef idx="0">
            <a:scrgbClr r="0" g="0" b="0"/>
          </a:lnRef>
          <a:fillRef idx="1001">
            <a:schemeClr val="lt1"/>
          </a:fillRef>
          <a:effectRef idx="0">
            <a:scrgbClr r="0" g="0" b="0"/>
          </a:effectRef>
          <a:fontRef idx="major"/>
        </p:style>
        <p:txBody>
          <a:bodyPr wrap="square" rtlCol="0">
            <a:spAutoFit/>
          </a:bodyPr>
          <a:lstStyle/>
          <a:p>
            <a:r>
              <a:rPr lang="en-US" sz="1400">
                <a:solidFill>
                  <a:srgbClr val="000000"/>
                </a:solidFill>
                <a:latin typeface="Cambria Math" panose="02040503050406030204" pitchFamily="18" charset="0"/>
                <a:ea typeface="Cambria Math" panose="02040503050406030204" pitchFamily="18" charset="0"/>
              </a:rPr>
              <a:t>The logarithm of a reciprocal of a quantity is simply the negative logarithm of that quantity.</a:t>
            </a:r>
          </a:p>
          <a:p>
            <a:endParaRPr lang="en-US" sz="1400">
              <a:solidFill>
                <a:srgbClr val="000000"/>
              </a:solidFill>
              <a:latin typeface="Cambria Math" panose="02040503050406030204" pitchFamily="18" charset="0"/>
              <a:ea typeface="Cambria Math" panose="02040503050406030204" pitchFamily="18" charset="0"/>
            </a:endParaRPr>
          </a:p>
          <a:p>
            <a:r>
              <a:rPr lang="en-US" sz="1400">
                <a:solidFill>
                  <a:srgbClr val="000000"/>
                </a:solidFill>
                <a:latin typeface="Cambria Math" panose="02040503050406030204" pitchFamily="18" charset="0"/>
                <a:ea typeface="Cambria Math" panose="02040503050406030204" pitchFamily="18" charset="0"/>
              </a:rPr>
              <a:t>For example, </a:t>
            </a:r>
            <a:r>
              <a:rPr lang="en-US" sz="1400">
                <a:solidFill>
                  <a:srgbClr val="000000"/>
                </a:solidFill>
                <a:latin typeface="Cambria Math" panose="02040503050406030204" pitchFamily="18" charset="0"/>
                <a:ea typeface="Cambria Math" panose="02040503050406030204" pitchFamily="18" charset="0"/>
                <a:cs typeface="Arial" panose="020B0604020202020204" pitchFamily="34" charset="0"/>
              </a:rPr>
              <a:t>log</a:t>
            </a:r>
            <a:r>
              <a:rPr lang="en-US" sz="1400" baseline="-25000">
                <a:solidFill>
                  <a:srgbClr val="000000"/>
                </a:solidFill>
                <a:latin typeface="Cambria Math" panose="02040503050406030204" pitchFamily="18" charset="0"/>
                <a:ea typeface="Cambria Math" panose="02040503050406030204" pitchFamily="18" charset="0"/>
                <a:cs typeface="Arial" panose="020B0604020202020204" pitchFamily="34" charset="0"/>
              </a:rPr>
              <a:t>10</a:t>
            </a:r>
            <a:r>
              <a:rPr lang="en-US" sz="1400">
                <a:solidFill>
                  <a:srgbClr val="000000"/>
                </a:solidFill>
                <a:latin typeface="Cambria Math" panose="02040503050406030204" pitchFamily="18" charset="0"/>
                <a:ea typeface="Cambria Math" panose="02040503050406030204" pitchFamily="18" charset="0"/>
                <a:cs typeface="Arial" panose="020B0604020202020204" pitchFamily="34" charset="0"/>
              </a:rPr>
              <a:t>(10) =  1.0, whereas log</a:t>
            </a:r>
            <a:r>
              <a:rPr lang="en-US" sz="1400" baseline="-25000">
                <a:solidFill>
                  <a:srgbClr val="000000"/>
                </a:solidFill>
                <a:latin typeface="Cambria Math" panose="02040503050406030204" pitchFamily="18" charset="0"/>
                <a:ea typeface="Cambria Math" panose="02040503050406030204" pitchFamily="18" charset="0"/>
                <a:cs typeface="Arial" panose="020B0604020202020204" pitchFamily="34" charset="0"/>
              </a:rPr>
              <a:t>10</a:t>
            </a:r>
            <a:r>
              <a:rPr lang="en-US" sz="1400">
                <a:solidFill>
                  <a:srgbClr val="000000"/>
                </a:solidFill>
                <a:latin typeface="Cambria Math" panose="02040503050406030204" pitchFamily="18" charset="0"/>
                <a:ea typeface="Cambria Math" panose="02040503050406030204" pitchFamily="18" charset="0"/>
                <a:cs typeface="Arial" panose="020B0604020202020204" pitchFamily="34" charset="0"/>
              </a:rPr>
              <a:t>(1/10) =  -1.0. (Reciprocals)</a:t>
            </a:r>
          </a:p>
          <a:p>
            <a:endParaRPr lang="en-US" sz="1200">
              <a:solidFill>
                <a:srgbClr val="000000"/>
              </a:solidFill>
              <a:latin typeface="Cambria Math" panose="02040503050406030204" pitchFamily="18" charset="0"/>
              <a:ea typeface="Cambria Math" panose="02040503050406030204" pitchFamily="18" charset="0"/>
            </a:endParaRPr>
          </a:p>
        </p:txBody>
      </p:sp>
      <p:sp>
        <p:nvSpPr>
          <p:cNvPr id="22" name="Title 1"/>
          <p:cNvSpPr txBox="1">
            <a:spLocks/>
          </p:cNvSpPr>
          <p:nvPr/>
        </p:nvSpPr>
        <p:spPr>
          <a:xfrm>
            <a:off x="2417968" y="136568"/>
            <a:ext cx="7045570" cy="40005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3600"/>
              <a:t>Exponents and Logarithms (Continued)</a:t>
            </a:r>
          </a:p>
        </p:txBody>
      </p:sp>
    </p:spTree>
    <p:extLst>
      <p:ext uri="{BB962C8B-B14F-4D97-AF65-F5344CB8AC3E}">
        <p14:creationId xmlns:p14="http://schemas.microsoft.com/office/powerpoint/2010/main" val="3402634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xEl>
                                              <p:pRg st="23" end="23"/>
                                            </p:txEl>
                                          </p:spTgt>
                                        </p:tgtEl>
                                        <p:attrNameLst>
                                          <p:attrName>style.visibility</p:attrName>
                                        </p:attrNameLst>
                                      </p:cBhvr>
                                      <p:to>
                                        <p:strVal val="visible"/>
                                      </p:to>
                                    </p:set>
                                    <p:anim calcmode="lin" valueType="num">
                                      <p:cBhvr additive="base">
                                        <p:cTn id="13" dur="500" fill="hold"/>
                                        <p:tgtEl>
                                          <p:spTgt spid="28">
                                            <p:txEl>
                                              <p:pRg st="23" end="2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
                                            <p:txEl>
                                              <p:pRg st="23" end="2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xEl>
                                              <p:pRg st="25" end="25"/>
                                            </p:txEl>
                                          </p:spTgt>
                                        </p:tgtEl>
                                        <p:attrNameLst>
                                          <p:attrName>style.visibility</p:attrName>
                                        </p:attrNameLst>
                                      </p:cBhvr>
                                      <p:to>
                                        <p:strVal val="visible"/>
                                      </p:to>
                                    </p:set>
                                    <p:anim calcmode="lin" valueType="num">
                                      <p:cBhvr additive="base">
                                        <p:cTn id="19" dur="500" fill="hold"/>
                                        <p:tgtEl>
                                          <p:spTgt spid="28">
                                            <p:txEl>
                                              <p:pRg st="25" end="2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
                                            <p:txEl>
                                              <p:pRg st="25" end="2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xEl>
                                              <p:pRg st="27" end="27"/>
                                            </p:txEl>
                                          </p:spTgt>
                                        </p:tgtEl>
                                        <p:attrNameLst>
                                          <p:attrName>style.visibility</p:attrName>
                                        </p:attrNameLst>
                                      </p:cBhvr>
                                      <p:to>
                                        <p:strVal val="visible"/>
                                      </p:to>
                                    </p:set>
                                    <p:anim calcmode="lin" valueType="num">
                                      <p:cBhvr additive="base">
                                        <p:cTn id="25" dur="500" fill="hold"/>
                                        <p:tgtEl>
                                          <p:spTgt spid="28">
                                            <p:txEl>
                                              <p:pRg st="27" end="2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
                                            <p:txEl>
                                              <p:pRg st="27" end="2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Rectangle 24"/>
              <p:cNvSpPr/>
              <p:nvPr/>
            </p:nvSpPr>
            <p:spPr>
              <a:xfrm>
                <a:off x="399496" y="702350"/>
                <a:ext cx="11549848" cy="51688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indent="-257175">
                  <a:spcBef>
                    <a:spcPct val="50000"/>
                  </a:spcBef>
                  <a:spcAft>
                    <a:spcPts val="1800"/>
                  </a:spcAft>
                  <a:buFont typeface="Arial" panose="020B0604020202020204" pitchFamily="34" charset="0"/>
                  <a:buChar char="•"/>
                </a:pPr>
                <a:r>
                  <a:rPr lang="en-US" altLang="en-US" dirty="0">
                    <a:solidFill>
                      <a:srgbClr val="000000"/>
                    </a:solidFill>
                    <a:ea typeface="Cambria Math" panose="02040503050406030204" pitchFamily="18" charset="0"/>
                  </a:rPr>
                  <a:t>Ex. 1: An electrical filter attenuates an unwanted 120 Hz 1 V peak input sinusoid signal so that the resulting peak output amplitude, i.e., </a:t>
                </a:r>
                <a:r>
                  <a:rPr lang="en-US" altLang="en-US" dirty="0" err="1">
                    <a:solidFill>
                      <a:srgbClr val="000000"/>
                    </a:solidFill>
                    <a:ea typeface="Cambria Math" panose="02040503050406030204" pitchFamily="18" charset="0"/>
                  </a:rPr>
                  <a:t>V</a:t>
                </a:r>
                <a:r>
                  <a:rPr lang="en-US" altLang="en-US" baseline="-25000" dirty="0" err="1">
                    <a:solidFill>
                      <a:srgbClr val="000000"/>
                    </a:solidFill>
                    <a:ea typeface="Cambria Math" panose="02040503050406030204" pitchFamily="18" charset="0"/>
                  </a:rPr>
                  <a:t>om</a:t>
                </a:r>
                <a:r>
                  <a:rPr lang="en-US" altLang="en-US" dirty="0">
                    <a:solidFill>
                      <a:srgbClr val="000000"/>
                    </a:solidFill>
                    <a:ea typeface="Cambria Math" panose="02040503050406030204" pitchFamily="18" charset="0"/>
                  </a:rPr>
                  <a:t> = 3 mV. What is the dB voltage gain of the filter at 120 Hz? </a:t>
                </a:r>
              </a:p>
              <a:p>
                <a:pPr>
                  <a:spcBef>
                    <a:spcPct val="50000"/>
                  </a:spcBef>
                </a:pPr>
                <a14:m>
                  <m:oMathPara xmlns:m="http://schemas.openxmlformats.org/officeDocument/2006/math">
                    <m:oMathParaPr>
                      <m:jc m:val="centerGroup"/>
                    </m:oMathParaPr>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_</m:t>
                          </m:r>
                          <m:r>
                            <m:rPr>
                              <m:sty m:val="p"/>
                            </m:rPr>
                            <a:rPr lang="en-US" altLang="en-US">
                              <a:solidFill>
                                <a:srgbClr val="000000"/>
                              </a:solidFill>
                              <a:latin typeface="Cambria Math" panose="02040503050406030204" pitchFamily="18" charset="0"/>
                              <a:ea typeface="Cambria Math" panose="02040503050406030204" pitchFamily="18" charset="0"/>
                            </a:rPr>
                            <m:t>dB</m:t>
                          </m:r>
                        </m:sub>
                      </m:sSub>
                      <m:r>
                        <a:rPr lang="en-US" altLang="en-US" b="0" i="1" smtClean="0">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smtClean="0">
                                      <a:solidFill>
                                        <a:srgbClr val="000000"/>
                                      </a:solidFill>
                                      <a:latin typeface="Cambria Math" panose="02040503050406030204" pitchFamily="18" charset="0"/>
                                      <a:ea typeface="Cambria Math" panose="02040503050406030204" pitchFamily="18" charset="0"/>
                                    </a:rPr>
                                  </m:ctrlPr>
                                </m:fPr>
                                <m:num>
                                  <m:sSub>
                                    <m:sSubPr>
                                      <m:ctrlPr>
                                        <a:rPr lang="en-US" altLang="en-US"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om</m:t>
                                      </m:r>
                                    </m:sub>
                                  </m:sSub>
                                </m:num>
                                <m:den>
                                  <m:sSub>
                                    <m:sSubPr>
                                      <m:ctrlPr>
                                        <a:rPr lang="en-US" alt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b="0" i="0" smtClean="0">
                                          <a:solidFill>
                                            <a:srgbClr val="000000"/>
                                          </a:solidFill>
                                          <a:latin typeface="Cambria Math" panose="02040503050406030204" pitchFamily="18" charset="0"/>
                                          <a:ea typeface="Cambria Math" panose="02040503050406030204" pitchFamily="18" charset="0"/>
                                        </a:rPr>
                                        <m:t>im</m:t>
                                      </m:r>
                                    </m:sub>
                                  </m:sSub>
                                </m:den>
                              </m:f>
                            </m:e>
                          </m:d>
                        </m:e>
                      </m:func>
                      <m:r>
                        <a:rPr lang="en-US" altLang="en-US" i="1">
                          <a:solidFill>
                            <a:srgbClr val="000000"/>
                          </a:solidFill>
                          <a:latin typeface="Cambria Math" panose="02040503050406030204" pitchFamily="18" charset="0"/>
                          <a:ea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b="0" i="0" smtClean="0">
                                      <a:solidFill>
                                        <a:srgbClr val="000000"/>
                                      </a:solidFill>
                                      <a:latin typeface="Cambria Math" panose="02040503050406030204" pitchFamily="18" charset="0"/>
                                      <a:ea typeface="Cambria Math" panose="02040503050406030204" pitchFamily="18" charset="0"/>
                                    </a:rPr>
                                    <m:t>3</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mV</m:t>
                                  </m:r>
                                </m:num>
                                <m:den>
                                  <m:r>
                                    <a:rPr lang="en-US" altLang="en-US">
                                      <a:solidFill>
                                        <a:srgbClr val="000000"/>
                                      </a:solidFill>
                                      <a:latin typeface="Cambria Math" panose="02040503050406030204" pitchFamily="18" charset="0"/>
                                      <a:ea typeface="Cambria Math" panose="02040503050406030204" pitchFamily="18" charset="0"/>
                                    </a:rPr>
                                    <m:t>1</m:t>
                                  </m:r>
                                  <m:r>
                                    <m:rPr>
                                      <m:sty m:val="p"/>
                                    </m:rPr>
                                    <a:rPr lang="en-US" altLang="en-US">
                                      <a:solidFill>
                                        <a:srgbClr val="000000"/>
                                      </a:solidFill>
                                      <a:latin typeface="Cambria Math" panose="02040503050406030204" pitchFamily="18" charset="0"/>
                                      <a:ea typeface="Cambria Math" panose="02040503050406030204" pitchFamily="18" charset="0"/>
                                    </a:rPr>
                                    <m:t>V</m:t>
                                  </m:r>
                                </m:den>
                              </m:f>
                            </m:e>
                          </m:d>
                          <m:r>
                            <a:rPr lang="en-US" altLang="en-US" i="1">
                              <a:solidFill>
                                <a:srgbClr val="000000"/>
                              </a:solidFill>
                              <a:latin typeface="Cambria Math" panose="02040503050406030204" pitchFamily="18" charset="0"/>
                              <a:ea typeface="Cambria Math" panose="02040503050406030204" pitchFamily="18" charset="0"/>
                            </a:rPr>
                            <m:t>=</m:t>
                          </m:r>
                          <m:r>
                            <a:rPr lang="en-US" altLang="en-US">
                              <a:solidFill>
                                <a:srgbClr val="000000"/>
                              </a:solidFill>
                              <a:latin typeface="Cambria Math" panose="02040503050406030204" pitchFamily="18" charset="0"/>
                              <a:ea typeface="Cambria Math" panose="02040503050406030204" pitchFamily="18" charset="0"/>
                            </a:rPr>
                            <m:t>−</m:t>
                          </m:r>
                          <m:r>
                            <a:rPr lang="en-US" altLang="en-US" b="0" i="0" smtClean="0">
                              <a:solidFill>
                                <a:srgbClr val="000000"/>
                              </a:solidFill>
                              <a:latin typeface="Cambria Math" panose="02040503050406030204" pitchFamily="18" charset="0"/>
                              <a:ea typeface="Cambria Math" panose="02040503050406030204" pitchFamily="18" charset="0"/>
                            </a:rPr>
                            <m:t>50.5</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dB</m:t>
                          </m:r>
                          <m:r>
                            <a:rPr lang="en-US" altLang="en-US">
                              <a:solidFill>
                                <a:srgbClr val="000000"/>
                              </a:solidFill>
                              <a:latin typeface="Cambria Math" panose="02040503050406030204" pitchFamily="18" charset="0"/>
                              <a:ea typeface="Cambria Math" panose="02040503050406030204" pitchFamily="18" charset="0"/>
                            </a:rPr>
                            <m:t>.</m:t>
                          </m:r>
                        </m:e>
                      </m:func>
                    </m:oMath>
                  </m:oMathPara>
                </a14:m>
                <a:endParaRPr lang="en-US" altLang="en-US" dirty="0">
                  <a:solidFill>
                    <a:srgbClr val="000000"/>
                  </a:solidFill>
                  <a:ea typeface="Cambria Math" panose="02040503050406030204" pitchFamily="18" charset="0"/>
                </a:endParaRPr>
              </a:p>
              <a:p>
                <a:pPr marL="257175" indent="-257175">
                  <a:spcBef>
                    <a:spcPct val="50000"/>
                  </a:spcBef>
                  <a:buFont typeface="Arial" panose="020B0604020202020204" pitchFamily="34" charset="0"/>
                  <a:buChar char="•"/>
                </a:pPr>
                <a:r>
                  <a:rPr lang="en-US" altLang="en-US" dirty="0">
                    <a:solidFill>
                      <a:srgbClr val="000000"/>
                    </a:solidFill>
                    <a:ea typeface="Cambria Math" panose="02040503050406030204" pitchFamily="18" charset="0"/>
                  </a:rPr>
                  <a:t>Voltage gain magnitudes &lt; 0 dB imply the magnitude of </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oMath>
                </a14:m>
                <a:r>
                  <a:rPr lang="en-US" altLang="en-US" dirty="0">
                    <a:solidFill>
                      <a:srgbClr val="000000"/>
                    </a:solidFill>
                    <a:ea typeface="Cambria Math" panose="02040503050406030204" pitchFamily="18" charset="0"/>
                  </a:rPr>
                  <a:t>/</a:t>
                </a:r>
                <a14:m>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im</m:t>
                        </m:r>
                      </m:sub>
                    </m:sSub>
                  </m:oMath>
                </a14:m>
                <a:r>
                  <a:rPr lang="en-US" altLang="en-US" dirty="0">
                    <a:solidFill>
                      <a:srgbClr val="000000"/>
                    </a:solidFill>
                    <a:ea typeface="Cambria Math" panose="02040503050406030204" pitchFamily="18" charset="0"/>
                  </a:rPr>
                  <a:t> &lt; 1, i.e., attenuation.</a:t>
                </a:r>
              </a:p>
              <a:p>
                <a:pPr>
                  <a:spcBef>
                    <a:spcPct val="50000"/>
                  </a:spcBef>
                </a:pPr>
                <a:endParaRPr lang="en-US" altLang="en-US" dirty="0">
                  <a:solidFill>
                    <a:srgbClr val="000000"/>
                  </a:solidFill>
                  <a:ea typeface="Cambria Math" panose="02040503050406030204" pitchFamily="18" charset="0"/>
                </a:endParaRPr>
              </a:p>
              <a:p>
                <a:pPr marL="214313" indent="-214313">
                  <a:spcBef>
                    <a:spcPct val="50000"/>
                  </a:spcBef>
                  <a:buFont typeface="Arial" panose="020B0604020202020204" pitchFamily="34" charset="0"/>
                  <a:buChar char="•"/>
                </a:pPr>
                <a:r>
                  <a:rPr lang="en-US" altLang="en-US" dirty="0">
                    <a:solidFill>
                      <a:srgbClr val="000000"/>
                    </a:solidFill>
                    <a:ea typeface="Cambria Math" panose="02040503050406030204" pitchFamily="18" charset="0"/>
                  </a:rPr>
                  <a:t>Ex. 2: For an amplifier with voltage gain of 41 dB, i.e., </a:t>
                </a:r>
                <a:r>
                  <a:rPr lang="en-US" altLang="en-US" dirty="0" err="1">
                    <a:solidFill>
                      <a:srgbClr val="000000"/>
                    </a:solidFill>
                    <a:ea typeface="Cambria Math" panose="02040503050406030204" pitchFamily="18" charset="0"/>
                  </a:rPr>
                  <a:t>A</a:t>
                </a:r>
                <a:r>
                  <a:rPr lang="en-US" altLang="en-US" baseline="-25000" dirty="0" err="1">
                    <a:solidFill>
                      <a:srgbClr val="000000"/>
                    </a:solidFill>
                    <a:ea typeface="Cambria Math" panose="02040503050406030204" pitchFamily="18" charset="0"/>
                  </a:rPr>
                  <a:t>V_dB</a:t>
                </a:r>
                <a:r>
                  <a:rPr lang="en-US" altLang="en-US" dirty="0">
                    <a:solidFill>
                      <a:srgbClr val="000000"/>
                    </a:solidFill>
                    <a:ea typeface="Cambria Math" panose="02040503050406030204" pitchFamily="18" charset="0"/>
                  </a:rPr>
                  <a:t> = 41 dB, what is the magnitude of the peak sinusoidal output voltage, i.e., </a:t>
                </a:r>
                <a:r>
                  <a:rPr lang="en-US" altLang="en-US" dirty="0" err="1">
                    <a:solidFill>
                      <a:srgbClr val="000000"/>
                    </a:solidFill>
                    <a:ea typeface="Cambria Math" panose="02040503050406030204" pitchFamily="18" charset="0"/>
                  </a:rPr>
                  <a:t>V</a:t>
                </a:r>
                <a:r>
                  <a:rPr lang="en-US" altLang="en-US" baseline="-25000" dirty="0" err="1">
                    <a:solidFill>
                      <a:srgbClr val="000000"/>
                    </a:solidFill>
                    <a:ea typeface="Cambria Math" panose="02040503050406030204" pitchFamily="18" charset="0"/>
                  </a:rPr>
                  <a:t>om</a:t>
                </a:r>
                <a:r>
                  <a:rPr lang="en-US" altLang="en-US" dirty="0">
                    <a:solidFill>
                      <a:srgbClr val="000000"/>
                    </a:solidFill>
                    <a:ea typeface="Cambria Math" panose="02040503050406030204" pitchFamily="18" charset="0"/>
                  </a:rPr>
                  <a:t>, for peak sinusoidal input voltage V</a:t>
                </a:r>
                <a:r>
                  <a:rPr lang="en-US" altLang="en-US" baseline="-25000" dirty="0">
                    <a:solidFill>
                      <a:srgbClr val="000000"/>
                    </a:solidFill>
                    <a:ea typeface="Cambria Math" panose="02040503050406030204" pitchFamily="18" charset="0"/>
                  </a:rPr>
                  <a:t>im</a:t>
                </a:r>
                <a:r>
                  <a:rPr lang="en-US" altLang="en-US" dirty="0">
                    <a:solidFill>
                      <a:srgbClr val="000000"/>
                    </a:solidFill>
                    <a:ea typeface="Cambria Math" panose="02040503050406030204" pitchFamily="18" charset="0"/>
                  </a:rPr>
                  <a:t> = 2 mV? </a:t>
                </a:r>
              </a:p>
              <a:p>
                <a:pPr marL="214313" indent="-214313">
                  <a:spcBef>
                    <a:spcPct val="50000"/>
                  </a:spcBef>
                  <a:buFont typeface="Arial" panose="020B0604020202020204" pitchFamily="34" charset="0"/>
                  <a:buChar char="•"/>
                </a:pPr>
                <a:endParaRPr lang="en-US" altLang="en-US" dirty="0">
                  <a:solidFill>
                    <a:srgbClr val="000000"/>
                  </a:solidFill>
                  <a:ea typeface="Cambria Math" panose="02040503050406030204" pitchFamily="18" charset="0"/>
                </a:endParaRPr>
              </a:p>
              <a:p>
                <a:pPr>
                  <a:spcBef>
                    <a:spcPct val="50000"/>
                  </a:spcBef>
                </a:pPr>
                <a14:m>
                  <m:oMathPara xmlns:m="http://schemas.openxmlformats.org/officeDocument/2006/math">
                    <m:oMathParaPr>
                      <m:jc m:val="centerGroup"/>
                    </m:oMathParaPr>
                    <m:oMath xmlns:m="http://schemas.openxmlformats.org/officeDocument/2006/math">
                      <m:r>
                        <a:rPr lang="en-US" altLang="en-US" i="1">
                          <a:solidFill>
                            <a:srgbClr val="000000"/>
                          </a:solidFill>
                          <a:latin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im</m:t>
                                      </m:r>
                                    </m:sub>
                                  </m:sSub>
                                </m:den>
                              </m:f>
                            </m:e>
                          </m:d>
                          <m:r>
                            <a:rPr lang="en-US" altLang="en-US" i="1">
                              <a:solidFill>
                                <a:srgbClr val="000000"/>
                              </a:solidFill>
                              <a:latin typeface="Cambria Math" panose="02040503050406030204" pitchFamily="18" charset="0"/>
                              <a:ea typeface="Cambria Math" panose="02040503050406030204" pitchFamily="18" charset="0"/>
                            </a:rPr>
                            <m:t>=41 </m:t>
                          </m:r>
                          <m:r>
                            <m:rPr>
                              <m:sty m:val="p"/>
                            </m:rPr>
                            <a:rPr lang="en-US" altLang="en-US">
                              <a:solidFill>
                                <a:srgbClr val="000000"/>
                              </a:solidFill>
                              <a:latin typeface="Cambria Math" panose="02040503050406030204" pitchFamily="18" charset="0"/>
                              <a:ea typeface="Cambria Math" panose="02040503050406030204" pitchFamily="18" charset="0"/>
                            </a:rPr>
                            <m:t>dB</m:t>
                          </m:r>
                          <m:r>
                            <a:rPr lang="en-US" altLang="en-US" i="1">
                              <a:solidFill>
                                <a:srgbClr val="000000"/>
                              </a:solidFill>
                              <a:latin typeface="Cambria Math" panose="02040503050406030204" pitchFamily="18" charset="0"/>
                              <a:ea typeface="Cambria Math" panose="02040503050406030204" pitchFamily="18" charset="0"/>
                            </a:rPr>
                            <m:t>.  </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im</m:t>
                                          </m:r>
                                        </m:sub>
                                      </m:sSub>
                                    </m:den>
                                  </m:f>
                                </m:e>
                              </m:d>
                              <m:r>
                                <a:rPr lang="en-US" altLang="en-US" i="1">
                                  <a:solidFill>
                                    <a:srgbClr val="000000"/>
                                  </a:solidFill>
                                  <a:latin typeface="Cambria Math" panose="02040503050406030204" pitchFamily="18" charset="0"/>
                                  <a:ea typeface="Cambria Math" panose="02040503050406030204" pitchFamily="18" charset="0"/>
                                </a:rPr>
                                <m:t>=</m:t>
                              </m:r>
                              <m:f>
                                <m:fPr>
                                  <m:ctrlPr>
                                    <a:rPr lang="en-US" altLang="en-US" i="1" smtClean="0">
                                      <a:solidFill>
                                        <a:srgbClr val="000000"/>
                                      </a:solidFill>
                                      <a:latin typeface="Cambria Math" panose="02040503050406030204" pitchFamily="18" charset="0"/>
                                      <a:ea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rPr>
                                    <m:t>41 </m:t>
                                  </m:r>
                                  <m:r>
                                    <m:rPr>
                                      <m:sty m:val="p"/>
                                    </m:rPr>
                                    <a:rPr lang="en-US" altLang="en-US">
                                      <a:solidFill>
                                        <a:srgbClr val="000000"/>
                                      </a:solidFill>
                                      <a:latin typeface="Cambria Math" panose="02040503050406030204" pitchFamily="18" charset="0"/>
                                      <a:ea typeface="Cambria Math" panose="02040503050406030204" pitchFamily="18" charset="0"/>
                                    </a:rPr>
                                    <m:t>dB</m:t>
                                  </m:r>
                                </m:num>
                                <m:den>
                                  <m:r>
                                    <a:rPr lang="en-US" altLang="en-US" b="0" i="1" smtClean="0">
                                      <a:solidFill>
                                        <a:srgbClr val="000000"/>
                                      </a:solidFill>
                                      <a:latin typeface="Cambria Math" panose="02040503050406030204" pitchFamily="18" charset="0"/>
                                      <a:ea typeface="Cambria Math" panose="02040503050406030204" pitchFamily="18" charset="0"/>
                                    </a:rPr>
                                    <m:t>20</m:t>
                                  </m:r>
                                </m:den>
                              </m:f>
                              <m:r>
                                <a:rPr lang="en-US" altLang="en-US" i="1">
                                  <a:solidFill>
                                    <a:srgbClr val="000000"/>
                                  </a:solidFill>
                                  <a:latin typeface="Cambria Math" panose="02040503050406030204" pitchFamily="18" charset="0"/>
                                  <a:ea typeface="Cambria Math" panose="02040503050406030204" pitchFamily="18" charset="0"/>
                                </a:rPr>
                                <m:t>.</m:t>
                              </m:r>
                              <m:r>
                                <a:rPr lang="en-US" altLang="en-US" b="0" i="1" smtClean="0">
                                  <a:solidFill>
                                    <a:srgbClr val="000000"/>
                                  </a:solidFill>
                                  <a:latin typeface="Cambria Math" panose="02040503050406030204" pitchFamily="18" charset="0"/>
                                  <a:ea typeface="Cambria Math" panose="02040503050406030204" pitchFamily="18" charset="0"/>
                                </a:rPr>
                                <m:t>  </m:t>
                              </m:r>
                              <m:sSup>
                                <m:sSupPr>
                                  <m:ctrlPr>
                                    <a:rPr lang="en-US" altLang="en-US" b="0" i="1" smtClean="0">
                                      <a:solidFill>
                                        <a:srgbClr val="000000"/>
                                      </a:solidFill>
                                      <a:latin typeface="Cambria Math" panose="02040503050406030204" pitchFamily="18" charset="0"/>
                                      <a:ea typeface="Cambria Math" panose="02040503050406030204" pitchFamily="18" charset="0"/>
                                    </a:rPr>
                                  </m:ctrlPr>
                                </m:sSupPr>
                                <m:e>
                                  <m:r>
                                    <a:rPr lang="en-US" altLang="en-US" b="0" i="1" smtClean="0">
                                      <a:solidFill>
                                        <a:srgbClr val="000000"/>
                                      </a:solidFill>
                                      <a:latin typeface="Cambria Math" panose="02040503050406030204" pitchFamily="18" charset="0"/>
                                      <a:ea typeface="Cambria Math" panose="02040503050406030204" pitchFamily="18" charset="0"/>
                                    </a:rPr>
                                    <m:t>10</m:t>
                                  </m:r>
                                </m:e>
                                <m:sup>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im</m:t>
                                                  </m:r>
                                                </m:sub>
                                              </m:sSub>
                                            </m:den>
                                          </m:f>
                                        </m:e>
                                      </m:d>
                                      <m:r>
                                        <a:rPr lang="en-US" altLang="en-US" i="1">
                                          <a:solidFill>
                                            <a:srgbClr val="000000"/>
                                          </a:solidFill>
                                          <a:latin typeface="Cambria Math" panose="02040503050406030204" pitchFamily="18" charset="0"/>
                                          <a:ea typeface="Cambria Math" panose="02040503050406030204" pitchFamily="18" charset="0"/>
                                        </a:rPr>
                                        <m:t>  </m:t>
                                      </m:r>
                                    </m:e>
                                  </m:func>
                                </m:sup>
                              </m:sSup>
                              <m:r>
                                <a:rPr lang="en-US" altLang="en-US" b="0" i="1" smtClean="0">
                                  <a:solidFill>
                                    <a:srgbClr val="000000"/>
                                  </a:solidFill>
                                  <a:latin typeface="Cambria Math" panose="02040503050406030204" pitchFamily="18" charset="0"/>
                                  <a:ea typeface="Cambria Math" panose="02040503050406030204" pitchFamily="18" charset="0"/>
                                </a:rPr>
                                <m:t>=</m:t>
                              </m:r>
                              <m:sSup>
                                <m:sSupPr>
                                  <m:ctrlPr>
                                    <a:rPr lang="en-US" altLang="en-US" i="1">
                                      <a:solidFill>
                                        <a:srgbClr val="000000"/>
                                      </a:solidFill>
                                      <a:latin typeface="Cambria Math" panose="02040503050406030204" pitchFamily="18" charset="0"/>
                                      <a:ea typeface="Cambria Math" panose="02040503050406030204" pitchFamily="18" charset="0"/>
                                    </a:rPr>
                                  </m:ctrlPr>
                                </m:sSupPr>
                                <m:e>
                                  <m:r>
                                    <a:rPr lang="en-US" altLang="en-US" i="1">
                                      <a:solidFill>
                                        <a:srgbClr val="000000"/>
                                      </a:solidFill>
                                      <a:latin typeface="Cambria Math" panose="02040503050406030204" pitchFamily="18" charset="0"/>
                                      <a:ea typeface="Cambria Math" panose="02040503050406030204" pitchFamily="18" charset="0"/>
                                    </a:rPr>
                                    <m:t>10</m:t>
                                  </m:r>
                                </m:e>
                                <m:sup>
                                  <m:d>
                                    <m:dPr>
                                      <m:ctrlPr>
                                        <a:rPr lang="en-US" altLang="en-US" i="1">
                                          <a:solidFill>
                                            <a:srgbClr val="000000"/>
                                          </a:solidFill>
                                          <a:latin typeface="Cambria Math" panose="02040503050406030204" pitchFamily="18" charset="0"/>
                                          <a:ea typeface="Cambria Math" panose="02040503050406030204" pitchFamily="18" charset="0"/>
                                        </a:rPr>
                                      </m:ctrlPr>
                                    </m:dPr>
                                    <m:e>
                                      <m:f>
                                        <m:fPr>
                                          <m:type m:val="lin"/>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rPr>
                                            <m:t>41</m:t>
                                          </m:r>
                                        </m:num>
                                        <m:den>
                                          <m:r>
                                            <a:rPr lang="en-US" altLang="en-US" i="1">
                                              <a:solidFill>
                                                <a:srgbClr val="000000"/>
                                              </a:solidFill>
                                              <a:latin typeface="Cambria Math" panose="02040503050406030204" pitchFamily="18" charset="0"/>
                                              <a:ea typeface="Cambria Math" panose="02040503050406030204" pitchFamily="18" charset="0"/>
                                            </a:rPr>
                                            <m:t>20</m:t>
                                          </m:r>
                                        </m:den>
                                      </m:f>
                                    </m:e>
                                  </m:d>
                                </m:sup>
                              </m:sSup>
                              <m:r>
                                <a:rPr lang="en-US" altLang="en-US" b="0" i="1" smtClean="0">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ea typeface="Cambria Math" panose="02040503050406030204" pitchFamily="18" charset="0"/>
                                </a:rPr>
                                <m:t> </m:t>
                              </m:r>
                            </m:e>
                          </m:func>
                          <m:r>
                            <a:rPr lang="en-US" altLang="en-US" i="1">
                              <a:solidFill>
                                <a:srgbClr val="000000"/>
                              </a:solidFill>
                              <a:latin typeface="Cambria Math" panose="02040503050406030204" pitchFamily="18" charset="0"/>
                              <a:ea typeface="Cambria Math" panose="02040503050406030204" pitchFamily="18" charset="0"/>
                            </a:rPr>
                            <m:t>  </m:t>
                          </m:r>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num>
                            <m:den>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im</m:t>
                                  </m:r>
                                </m:sub>
                              </m:sSub>
                            </m:den>
                          </m:f>
                          <m:r>
                            <a:rPr lang="en-US" altLang="en-US" i="1">
                              <a:solidFill>
                                <a:srgbClr val="000000"/>
                              </a:solidFill>
                              <a:latin typeface="Cambria Math" panose="02040503050406030204" pitchFamily="18" charset="0"/>
                              <a:ea typeface="Cambria Math" panose="02040503050406030204" pitchFamily="18" charset="0"/>
                            </a:rPr>
                            <m:t>= </m:t>
                          </m:r>
                          <m:sSup>
                            <m:sSupPr>
                              <m:ctrlPr>
                                <a:rPr lang="en-US" altLang="en-US" i="1">
                                  <a:solidFill>
                                    <a:srgbClr val="000000"/>
                                  </a:solidFill>
                                  <a:latin typeface="Cambria Math" panose="02040503050406030204" pitchFamily="18" charset="0"/>
                                  <a:ea typeface="Cambria Math" panose="02040503050406030204" pitchFamily="18" charset="0"/>
                                </a:rPr>
                              </m:ctrlPr>
                            </m:sSupPr>
                            <m:e>
                              <m:r>
                                <a:rPr lang="en-US" altLang="en-US" i="1">
                                  <a:solidFill>
                                    <a:srgbClr val="000000"/>
                                  </a:solidFill>
                                  <a:latin typeface="Cambria Math" panose="02040503050406030204" pitchFamily="18" charset="0"/>
                                  <a:ea typeface="Cambria Math" panose="02040503050406030204" pitchFamily="18" charset="0"/>
                                </a:rPr>
                                <m:t>10</m:t>
                              </m:r>
                            </m:e>
                            <m:sup>
                              <m:d>
                                <m:dPr>
                                  <m:ctrlPr>
                                    <a:rPr lang="en-US" altLang="en-US" i="1">
                                      <a:solidFill>
                                        <a:srgbClr val="000000"/>
                                      </a:solidFill>
                                      <a:latin typeface="Cambria Math" panose="02040503050406030204" pitchFamily="18" charset="0"/>
                                      <a:ea typeface="Cambria Math" panose="02040503050406030204" pitchFamily="18" charset="0"/>
                                    </a:rPr>
                                  </m:ctrlPr>
                                </m:dPr>
                                <m:e>
                                  <m:f>
                                    <m:fPr>
                                      <m:type m:val="lin"/>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rPr>
                                        <m:t>41</m:t>
                                      </m:r>
                                    </m:num>
                                    <m:den>
                                      <m:r>
                                        <a:rPr lang="en-US" altLang="en-US" i="1">
                                          <a:solidFill>
                                            <a:srgbClr val="000000"/>
                                          </a:solidFill>
                                          <a:latin typeface="Cambria Math" panose="02040503050406030204" pitchFamily="18" charset="0"/>
                                          <a:ea typeface="Cambria Math" panose="02040503050406030204" pitchFamily="18" charset="0"/>
                                        </a:rPr>
                                        <m:t>20</m:t>
                                      </m:r>
                                    </m:den>
                                  </m:f>
                                </m:e>
                              </m:d>
                            </m:sup>
                          </m:sSup>
                          <m:r>
                            <a:rPr lang="en-US" altLang="en-US" i="1">
                              <a:solidFill>
                                <a:srgbClr val="000000"/>
                              </a:solidFill>
                              <a:latin typeface="Cambria Math" panose="02040503050406030204" pitchFamily="18" charset="0"/>
                              <a:ea typeface="Cambria Math" panose="02040503050406030204" pitchFamily="18" charset="0"/>
                            </a:rPr>
                            <m:t>=112.</m:t>
                          </m:r>
                        </m:e>
                      </m:func>
                    </m:oMath>
                  </m:oMathPara>
                </a14:m>
                <a:endParaRPr lang="en-US" dirty="0">
                  <a:solidFill>
                    <a:srgbClr val="000000"/>
                  </a:solidFill>
                </a:endParaRPr>
              </a:p>
              <a:p>
                <a:pPr>
                  <a:spcBef>
                    <a:spcPct val="50000"/>
                  </a:spcBef>
                </a:pPr>
                <a:endParaRPr lang="en-US" dirty="0">
                  <a:solidFill>
                    <a:srgbClr val="000000"/>
                  </a:solidFill>
                </a:endParaRPr>
              </a:p>
              <a:p>
                <a:pPr>
                  <a:spcBef>
                    <a:spcPts val="0"/>
                  </a:spcBef>
                </a:pPr>
                <a14:m>
                  <m:oMathPara xmlns:m="http://schemas.openxmlformats.org/officeDocument/2006/math">
                    <m:oMathParaPr>
                      <m:jc m:val="centerGroup"/>
                    </m:oMathParaPr>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V</m:t>
                          </m:r>
                        </m:e>
                        <m:sub>
                          <m:r>
                            <m:rPr>
                              <m:sty m:val="p"/>
                            </m:rPr>
                            <a:rPr lang="en-US" altLang="en-US">
                              <a:solidFill>
                                <a:srgbClr val="000000"/>
                              </a:solidFill>
                              <a:latin typeface="Cambria Math" panose="02040503050406030204" pitchFamily="18" charset="0"/>
                              <a:ea typeface="Cambria Math" panose="02040503050406030204" pitchFamily="18" charset="0"/>
                            </a:rPr>
                            <m:t>om</m:t>
                          </m:r>
                        </m:sub>
                      </m:sSub>
                      <m:r>
                        <a:rPr lang="en-US" altLang="en-US">
                          <a:solidFill>
                            <a:srgbClr val="000000"/>
                          </a:solidFill>
                          <a:latin typeface="Cambria Math" panose="02040503050406030204" pitchFamily="18" charset="0"/>
                        </a:rPr>
                        <m:t>= </m:t>
                      </m:r>
                      <m:d>
                        <m:dPr>
                          <m:ctrlPr>
                            <a:rPr lang="en-US" altLang="en-US" i="1">
                              <a:solidFill>
                                <a:srgbClr val="000000"/>
                              </a:solidFill>
                              <a:latin typeface="Cambria Math" panose="02040503050406030204" pitchFamily="18" charset="0"/>
                            </a:rPr>
                          </m:ctrlPr>
                        </m:dPr>
                        <m:e>
                          <m:r>
                            <a:rPr lang="en-US" altLang="en-US">
                              <a:solidFill>
                                <a:srgbClr val="000000"/>
                              </a:solidFill>
                              <a:latin typeface="Cambria Math" panose="02040503050406030204" pitchFamily="18" charset="0"/>
                            </a:rPr>
                            <m:t>112</m:t>
                          </m:r>
                        </m:e>
                      </m:d>
                      <m:d>
                        <m:dPr>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a:solidFill>
                                <a:srgbClr val="000000"/>
                              </a:solidFill>
                              <a:latin typeface="Cambria Math" panose="02040503050406030204" pitchFamily="18" charset="0"/>
                              <a:ea typeface="Cambria Math" panose="02040503050406030204" pitchFamily="18" charset="0"/>
                            </a:rPr>
                            <m:t>2 </m:t>
                          </m:r>
                          <m:r>
                            <m:rPr>
                              <m:sty m:val="p"/>
                            </m:rPr>
                            <a:rPr lang="en-US" altLang="en-US">
                              <a:solidFill>
                                <a:srgbClr val="000000"/>
                              </a:solidFill>
                              <a:latin typeface="Cambria Math" panose="02040503050406030204" pitchFamily="18" charset="0"/>
                              <a:ea typeface="Cambria Math" panose="02040503050406030204" pitchFamily="18" charset="0"/>
                            </a:rPr>
                            <m:t>mV</m:t>
                          </m:r>
                        </m:e>
                      </m:d>
                      <m:r>
                        <a:rPr lang="en-US" altLang="en-US" i="1">
                          <a:solidFill>
                            <a:srgbClr val="000000"/>
                          </a:solidFill>
                          <a:latin typeface="Cambria Math" panose="02040503050406030204" pitchFamily="18" charset="0"/>
                          <a:ea typeface="Cambria Math" panose="02040503050406030204" pitchFamily="18" charset="0"/>
                        </a:rPr>
                        <m:t>=224 </m:t>
                      </m:r>
                      <m:r>
                        <m:rPr>
                          <m:sty m:val="p"/>
                        </m:rPr>
                        <a:rPr lang="en-US" altLang="en-US">
                          <a:solidFill>
                            <a:srgbClr val="000000"/>
                          </a:solidFill>
                          <a:latin typeface="Cambria Math" panose="02040503050406030204" pitchFamily="18" charset="0"/>
                          <a:ea typeface="Cambria Math" panose="02040503050406030204" pitchFamily="18" charset="0"/>
                        </a:rPr>
                        <m:t>mV</m:t>
                      </m:r>
                      <m:r>
                        <a:rPr lang="en-US" altLang="en-US" i="1">
                          <a:solidFill>
                            <a:srgbClr val="000000"/>
                          </a:solidFill>
                          <a:latin typeface="Cambria Math" panose="02040503050406030204" pitchFamily="18" charset="0"/>
                          <a:ea typeface="Cambria Math" panose="02040503050406030204" pitchFamily="18" charset="0"/>
                        </a:rPr>
                        <m:t>.</m:t>
                      </m:r>
                    </m:oMath>
                  </m:oMathPara>
                </a14:m>
                <a:endParaRPr lang="en-US" altLang="en-US" dirty="0">
                  <a:solidFill>
                    <a:srgbClr val="000000"/>
                  </a:solidFill>
                  <a:ea typeface="Cambria Math" panose="02040503050406030204" pitchFamily="18" charset="0"/>
                </a:endParaRPr>
              </a:p>
              <a:p>
                <a:pPr marL="257175" indent="-257175">
                  <a:spcBef>
                    <a:spcPct val="50000"/>
                  </a:spcBef>
                  <a:buFont typeface="Arial" panose="020B0604020202020204" pitchFamily="34" charset="0"/>
                  <a:buChar char="•"/>
                </a:pPr>
                <a:endParaRPr lang="en-US" altLang="en-US" dirty="0">
                  <a:solidFill>
                    <a:srgbClr val="000000"/>
                  </a:solidFill>
                  <a:latin typeface="Cambria Math" panose="02040503050406030204" pitchFamily="18" charset="0"/>
                  <a:ea typeface="Cambria Math" panose="02040503050406030204" pitchFamily="18" charset="0"/>
                </a:endParaRPr>
              </a:p>
            </p:txBody>
          </p:sp>
        </mc:Choice>
        <mc:Fallback>
          <p:sp>
            <p:nvSpPr>
              <p:cNvPr id="25" name="Rectangle 24"/>
              <p:cNvSpPr>
                <a:spLocks noRot="1" noChangeAspect="1" noMove="1" noResize="1" noEditPoints="1" noAdjustHandles="1" noChangeArrowheads="1" noChangeShapeType="1" noTextEdit="1"/>
              </p:cNvSpPr>
              <p:nvPr/>
            </p:nvSpPr>
            <p:spPr>
              <a:xfrm>
                <a:off x="399496" y="702350"/>
                <a:ext cx="11549848" cy="5168851"/>
              </a:xfrm>
              <a:prstGeom prst="rect">
                <a:avLst/>
              </a:prstGeom>
              <a:blipFill>
                <a:blip r:embed="rId2"/>
                <a:stretch>
                  <a:fillRect l="-158" t="-233"/>
                </a:stretch>
              </a:blipFill>
            </p:spPr>
            <p:txBody>
              <a:bodyPr/>
              <a:lstStyle/>
              <a:p>
                <a:r>
                  <a:rPr lang="en-US">
                    <a:noFill/>
                  </a:rPr>
                  <a:t> </a:t>
                </a:r>
              </a:p>
            </p:txBody>
          </p:sp>
        </mc:Fallback>
      </mc:AlternateContent>
      <p:sp>
        <p:nvSpPr>
          <p:cNvPr id="24" name="Title 1"/>
          <p:cNvSpPr txBox="1">
            <a:spLocks/>
          </p:cNvSpPr>
          <p:nvPr/>
        </p:nvSpPr>
        <p:spPr>
          <a:xfrm>
            <a:off x="3819699" y="0"/>
            <a:ext cx="5043465" cy="61853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000"/>
              <a:t>Voltage (dB) Examples</a:t>
            </a:r>
          </a:p>
        </p:txBody>
      </p:sp>
    </p:spTree>
    <p:extLst>
      <p:ext uri="{BB962C8B-B14F-4D97-AF65-F5344CB8AC3E}">
        <p14:creationId xmlns:p14="http://schemas.microsoft.com/office/powerpoint/2010/main" val="354489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 calcmode="lin" valueType="num">
                                      <p:cBhvr additive="base">
                                        <p:cTn id="7"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xEl>
                                              <p:pRg st="6" end="6"/>
                                            </p:txEl>
                                          </p:spTgt>
                                        </p:tgtEl>
                                        <p:attrNameLst>
                                          <p:attrName>style.visibility</p:attrName>
                                        </p:attrNameLst>
                                      </p:cBhvr>
                                      <p:to>
                                        <p:strVal val="visible"/>
                                      </p:to>
                                    </p:set>
                                    <p:anim calcmode="lin" valueType="num">
                                      <p:cBhvr additive="base">
                                        <p:cTn id="13"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
                                            <p:txEl>
                                              <p:pRg st="8" end="8"/>
                                            </p:txEl>
                                          </p:spTgt>
                                        </p:tgtEl>
                                        <p:attrNameLst>
                                          <p:attrName>style.visibility</p:attrName>
                                        </p:attrNameLst>
                                      </p:cBhvr>
                                      <p:to>
                                        <p:strVal val="visible"/>
                                      </p:to>
                                    </p:set>
                                    <p:anim calcmode="lin" valueType="num">
                                      <p:cBhvr additive="base">
                                        <p:cTn id="17" dur="500" fill="hold"/>
                                        <p:tgtEl>
                                          <p:spTgt spid="2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Rectangle 24"/>
              <p:cNvSpPr/>
              <p:nvPr/>
            </p:nvSpPr>
            <p:spPr>
              <a:xfrm>
                <a:off x="306185" y="744434"/>
                <a:ext cx="11585250" cy="55622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 3: A signal is first amplified by a voltage amplifier having 36 dB voltage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gain, then amplified by another amplifier  with 32 dB voltage gain. What is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overall dB voltage gain for the system? </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Property</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of</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Logarithms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func>
                              <m:func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fName>
                              <m:e>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e>
                    </m:func>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a:spcBef>
                    <a:spcPts val="0"/>
                  </a:spcBef>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Total</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36 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+32 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=68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cascaded</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systems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gain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ratios</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such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multiply</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while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dB</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gains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such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brk m:alnAt="63"/>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log</m:t>
                        </m:r>
                      </m:e>
                      <m: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sub>
                            </m:sSub>
                          </m:den>
                        </m:f>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add</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spcBef>
                    <a:spcPts val="0"/>
                  </a:spcBef>
                </a:pPr>
                <a14:m>
                  <m:oMathPara xmlns:m="http://schemas.openxmlformats.org/officeDocument/2006/math">
                    <m:oMathParaPr>
                      <m:jc m:val="centerGroup"/>
                    </m:oMathParaPr>
                    <m:oMath xmlns:m="http://schemas.openxmlformats.org/officeDocument/2006/math">
                      <m:r>
                        <a:rPr lang="en-US" altLang="en-US" i="1">
                          <a:solidFill>
                            <a:srgbClr val="000000"/>
                          </a:solidFill>
                          <a:latin typeface="Cambria Math" panose="02040503050406030204" pitchFamily="18" charset="0"/>
                          <a:ea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f>
                                <m:fPr>
                                  <m:ctrlPr>
                                    <a:rPr lang="en-US" altLang="en-US">
                                      <a:solidFill>
                                        <a:srgbClr val="000000"/>
                                      </a:solidFill>
                                      <a:latin typeface="Cambria Math" panose="02040503050406030204" pitchFamily="18" charset="0"/>
                                      <a:ea typeface="Cambria Math" panose="02040503050406030204" pitchFamily="18" charset="0"/>
                                    </a:rPr>
                                  </m:ctrlPr>
                                </m:fPr>
                                <m:num>
                                  <m:sSub>
                                    <m:sSubPr>
                                      <m:ctrlPr>
                                        <a:rPr lang="en-US" altLang="en-US">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i="0">
                                          <a:solidFill>
                                            <a:srgbClr val="000000"/>
                                          </a:solidFill>
                                          <a:latin typeface="Cambria Math" panose="02040503050406030204" pitchFamily="18" charset="0"/>
                                          <a:ea typeface="Cambria Math" panose="02040503050406030204" pitchFamily="18" charset="0"/>
                                        </a:rPr>
                                        <m:t>o</m:t>
                                      </m:r>
                                      <m:r>
                                        <m:rPr>
                                          <m:sty m:val="p"/>
                                        </m:rPr>
                                        <a:rPr lang="en-US" altLang="en-US" b="0" i="0" smtClean="0">
                                          <a:solidFill>
                                            <a:srgbClr val="000000"/>
                                          </a:solidFill>
                                          <a:latin typeface="Cambria Math" panose="02040503050406030204" pitchFamily="18" charset="0"/>
                                          <a:ea typeface="Cambria Math" panose="02040503050406030204" pitchFamily="18" charset="0"/>
                                        </a:rPr>
                                        <m:t>ut</m:t>
                                      </m:r>
                                    </m:sub>
                                  </m:sSub>
                                </m:num>
                                <m:den>
                                  <m:sSub>
                                    <m:sSubPr>
                                      <m:ctrlPr>
                                        <a:rPr lang="en-US" altLang="en-US">
                                          <a:solidFill>
                                            <a:srgbClr val="000000"/>
                                          </a:solidFill>
                                          <a:latin typeface="Cambria Math" panose="02040503050406030204" pitchFamily="18" charset="0"/>
                                          <a:ea typeface="Cambria Math" panose="02040503050406030204" pitchFamily="18" charset="0"/>
                                        </a:rPr>
                                      </m:ctrlPr>
                                    </m:sSubPr>
                                    <m:e>
                                      <m:r>
                                        <m:rPr>
                                          <m:sty m:val="p"/>
                                        </m:rPr>
                                        <a:rPr lang="en-US" altLang="en-US" b="0" i="0" smtClean="0">
                                          <a:solidFill>
                                            <a:srgbClr val="000000"/>
                                          </a:solidFill>
                                          <a:latin typeface="Cambria Math" panose="02040503050406030204" pitchFamily="18" charset="0"/>
                                          <a:ea typeface="Cambria Math" panose="02040503050406030204" pitchFamily="18" charset="0"/>
                                        </a:rPr>
                                        <m:t>v</m:t>
                                      </m:r>
                                    </m:e>
                                    <m:sub>
                                      <m:r>
                                        <m:rPr>
                                          <m:sty m:val="p"/>
                                        </m:rPr>
                                        <a:rPr lang="en-US" altLang="en-US" i="0">
                                          <a:solidFill>
                                            <a:srgbClr val="000000"/>
                                          </a:solidFill>
                                          <a:latin typeface="Cambria Math" panose="02040503050406030204" pitchFamily="18" charset="0"/>
                                          <a:ea typeface="Cambria Math" panose="02040503050406030204" pitchFamily="18" charset="0"/>
                                        </a:rPr>
                                        <m:t>i</m:t>
                                      </m:r>
                                      <m:r>
                                        <m:rPr>
                                          <m:sty m:val="p"/>
                                        </m:rPr>
                                        <a:rPr lang="en-US" altLang="en-US" b="0" i="0" smtClean="0">
                                          <a:solidFill>
                                            <a:srgbClr val="000000"/>
                                          </a:solidFill>
                                          <a:latin typeface="Cambria Math" panose="02040503050406030204" pitchFamily="18" charset="0"/>
                                          <a:ea typeface="Cambria Math" panose="02040503050406030204" pitchFamily="18" charset="0"/>
                                        </a:rPr>
                                        <m:t>n</m:t>
                                      </m:r>
                                    </m:sub>
                                  </m:sSub>
                                </m:den>
                              </m:f>
                            </m:e>
                          </m:d>
                          <m:r>
                            <a:rPr lang="en-US" altLang="en-US" b="0" i="1" smtClean="0">
                              <a:solidFill>
                                <a:srgbClr val="000000"/>
                              </a:solidFill>
                              <a:latin typeface="Cambria Math" panose="02040503050406030204" pitchFamily="18" charset="0"/>
                              <a:ea typeface="Cambria Math" panose="02040503050406030204" pitchFamily="18" charset="0"/>
                            </a:rPr>
                            <m:t>=68 </m:t>
                          </m:r>
                          <m:r>
                            <m:rPr>
                              <m:sty m:val="p"/>
                            </m:rPr>
                            <a:rPr lang="en-US" altLang="en-US" b="0" i="0" smtClean="0">
                              <a:solidFill>
                                <a:srgbClr val="000000"/>
                              </a:solidFill>
                              <a:latin typeface="Cambria Math" panose="02040503050406030204" pitchFamily="18" charset="0"/>
                              <a:ea typeface="Cambria Math" panose="02040503050406030204" pitchFamily="18" charset="0"/>
                            </a:rPr>
                            <m:t>dB</m:t>
                          </m:r>
                          <m:r>
                            <a:rPr lang="en-US" altLang="en-US" b="0" i="0" smtClean="0">
                              <a:solidFill>
                                <a:srgbClr val="000000"/>
                              </a:solidFill>
                              <a:latin typeface="Cambria Math" panose="02040503050406030204" pitchFamily="18" charset="0"/>
                              <a:ea typeface="Cambria Math" panose="02040503050406030204" pitchFamily="18"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rPr>
                            <m:t>Therefore</m:t>
                          </m:r>
                          <m:r>
                            <a:rPr lang="en-US" altLang="en-US" b="0" i="1" smtClean="0">
                              <a:solidFill>
                                <a:srgbClr val="000000"/>
                              </a:solidFill>
                              <a:latin typeface="Cambria Math" panose="02040503050406030204" pitchFamily="18" charset="0"/>
                              <a:ea typeface="Cambria Math" panose="02040503050406030204" pitchFamily="18" charset="0"/>
                            </a:rPr>
                            <m:t>,</m:t>
                          </m:r>
                        </m:e>
                      </m:func>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n</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68</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2512</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36</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63.</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num>
                        <m:den>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20</m:t>
                                  </m:r>
                                </m:den>
                              </m:f>
                            </m:e>
                          </m:d>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39.8.        </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63.1</m:t>
                          </m:r>
                        </m:e>
                      </m:d>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39.8</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=2512.</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Many amplifiers, including op-amps utilize multiple voltage gain stages.</a:t>
                </a:r>
              </a:p>
              <a:p>
                <a:pPr marL="285750" marR="0" lvl="0" indent="-2857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p:sp>
            <p:nvSpPr>
              <p:cNvPr id="25" name="Rectangle 24"/>
              <p:cNvSpPr>
                <a:spLocks noRot="1" noChangeAspect="1" noMove="1" noResize="1" noEditPoints="1" noAdjustHandles="1" noChangeArrowheads="1" noChangeShapeType="1" noTextEdit="1"/>
              </p:cNvSpPr>
              <p:nvPr/>
            </p:nvSpPr>
            <p:spPr>
              <a:xfrm>
                <a:off x="306185" y="744434"/>
                <a:ext cx="11585250" cy="5562228"/>
              </a:xfrm>
              <a:prstGeom prst="rect">
                <a:avLst/>
              </a:prstGeom>
              <a:blipFill>
                <a:blip r:embed="rId2"/>
                <a:stretch>
                  <a:fillRect l="-209" t="-217"/>
                </a:stretch>
              </a:blipFill>
            </p:spPr>
            <p:txBody>
              <a:bodyPr/>
              <a:lstStyle/>
              <a:p>
                <a:r>
                  <a:rPr lang="en-US">
                    <a:noFill/>
                  </a:rPr>
                  <a:t> </a:t>
                </a:r>
              </a:p>
            </p:txBody>
          </p:sp>
        </mc:Fallback>
      </mc:AlternateContent>
      <p:sp>
        <p:nvSpPr>
          <p:cNvPr id="24" name="Title 1"/>
          <p:cNvSpPr txBox="1">
            <a:spLocks/>
          </p:cNvSpPr>
          <p:nvPr/>
        </p:nvSpPr>
        <p:spPr>
          <a:xfrm>
            <a:off x="2496591" y="0"/>
            <a:ext cx="7056530" cy="61853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Voltage (dB) Examples (Continued)</a:t>
            </a:r>
          </a:p>
        </p:txBody>
      </p:sp>
      <p:pic>
        <p:nvPicPr>
          <p:cNvPr id="16" name="Picture 15">
            <a:extLst>
              <a:ext uri="{FF2B5EF4-FFF2-40B4-BE49-F238E27FC236}">
                <a16:creationId xmlns:a16="http://schemas.microsoft.com/office/drawing/2014/main" id="{6A0721A7-0B83-4254-8263-547E3969FE09}"/>
              </a:ext>
            </a:extLst>
          </p:cNvPr>
          <p:cNvPicPr>
            <a:picLocks noChangeAspect="1"/>
          </p:cNvPicPr>
          <p:nvPr/>
        </p:nvPicPr>
        <p:blipFill>
          <a:blip r:embed="rId3"/>
          <a:stretch>
            <a:fillRect/>
          </a:stretch>
        </p:blipFill>
        <p:spPr>
          <a:xfrm>
            <a:off x="7752886" y="799920"/>
            <a:ext cx="4078075" cy="878237"/>
          </a:xfrm>
          <a:prstGeom prst="rect">
            <a:avLst/>
          </a:prstGeom>
        </p:spPr>
      </p:pic>
    </p:spTree>
    <p:extLst>
      <p:ext uri="{BB962C8B-B14F-4D97-AF65-F5344CB8AC3E}">
        <p14:creationId xmlns:p14="http://schemas.microsoft.com/office/powerpoint/2010/main" val="1847899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 calcmode="lin" valueType="num">
                                      <p:cBhvr additive="base">
                                        <p:cTn id="7"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xEl>
                                              <p:pRg st="6" end="6"/>
                                            </p:txEl>
                                          </p:spTgt>
                                        </p:tgtEl>
                                        <p:attrNameLst>
                                          <p:attrName>style.visibility</p:attrName>
                                        </p:attrNameLst>
                                      </p:cBhvr>
                                      <p:to>
                                        <p:strVal val="visible"/>
                                      </p:to>
                                    </p:set>
                                    <p:anim calcmode="lin" valueType="num">
                                      <p:cBhvr additive="base">
                                        <p:cTn id="11"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xEl>
                                              <p:pRg st="8" end="8"/>
                                            </p:txEl>
                                          </p:spTgt>
                                        </p:tgtEl>
                                        <p:attrNameLst>
                                          <p:attrName>style.visibility</p:attrName>
                                        </p:attrNameLst>
                                      </p:cBhvr>
                                      <p:to>
                                        <p:strVal val="visible"/>
                                      </p:to>
                                    </p:set>
                                    <p:anim calcmode="lin" valueType="num">
                                      <p:cBhvr additive="base">
                                        <p:cTn id="17" dur="500" fill="hold"/>
                                        <p:tgtEl>
                                          <p:spTgt spid="2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xEl>
                                              <p:pRg st="10" end="10"/>
                                            </p:txEl>
                                          </p:spTgt>
                                        </p:tgtEl>
                                        <p:attrNameLst>
                                          <p:attrName>style.visibility</p:attrName>
                                        </p:attrNameLst>
                                      </p:cBhvr>
                                      <p:to>
                                        <p:strVal val="visible"/>
                                      </p:to>
                                    </p:set>
                                    <p:anim calcmode="lin" valueType="num">
                                      <p:cBhvr additive="base">
                                        <p:cTn id="21" dur="500" fill="hold"/>
                                        <p:tgtEl>
                                          <p:spTgt spid="25">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xEl>
                                              <p:pRg st="12" end="12"/>
                                            </p:txEl>
                                          </p:spTgt>
                                        </p:tgtEl>
                                        <p:attrNameLst>
                                          <p:attrName>style.visibility</p:attrName>
                                        </p:attrNameLst>
                                      </p:cBhvr>
                                      <p:to>
                                        <p:strVal val="visible"/>
                                      </p:to>
                                    </p:set>
                                    <p:anim calcmode="lin" valueType="num">
                                      <p:cBhvr additive="base">
                                        <p:cTn id="25" dur="500" fill="hold"/>
                                        <p:tgtEl>
                                          <p:spTgt spid="2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xEl>
                                              <p:pRg st="15" end="15"/>
                                            </p:txEl>
                                          </p:spTgt>
                                        </p:tgtEl>
                                        <p:attrNameLst>
                                          <p:attrName>style.visibility</p:attrName>
                                        </p:attrNameLst>
                                      </p:cBhvr>
                                      <p:to>
                                        <p:strVal val="visible"/>
                                      </p:to>
                                    </p:set>
                                    <p:anim calcmode="lin" valueType="num">
                                      <p:cBhvr additive="base">
                                        <p:cTn id="31" dur="500" fill="hold"/>
                                        <p:tgtEl>
                                          <p:spTgt spid="25">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Rectangle 24"/>
              <p:cNvSpPr/>
              <p:nvPr/>
            </p:nvSpPr>
            <p:spPr>
              <a:xfrm>
                <a:off x="195309" y="701947"/>
                <a:ext cx="11780668" cy="587276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indent="-257175">
                  <a:spcBef>
                    <a:spcPct val="50000"/>
                  </a:spcBef>
                  <a:buFont typeface="Arial" panose="020B0604020202020204" pitchFamily="34" charset="0"/>
                  <a:buChar char="•"/>
                </a:pPr>
                <a:endParaRPr lang="en-US" altLang="en-US">
                  <a:solidFill>
                    <a:srgbClr val="000000"/>
                  </a:solidFill>
                  <a:latin typeface="Cambria Math" panose="02040503050406030204" pitchFamily="18" charset="0"/>
                </a:endParaRPr>
              </a:p>
              <a:p>
                <a:pPr marL="257175" indent="-257175">
                  <a:spcBef>
                    <a:spcPct val="50000"/>
                  </a:spcBef>
                  <a:buFont typeface="Arial" panose="020B0604020202020204" pitchFamily="34" charset="0"/>
                  <a:buChar char="•"/>
                </a:pPr>
                <a:endParaRPr lang="en-US" altLang="en-US">
                  <a:solidFill>
                    <a:srgbClr val="000000"/>
                  </a:solidFill>
                  <a:latin typeface="Cambria Math" panose="02040503050406030204" pitchFamily="18" charset="0"/>
                </a:endParaRPr>
              </a:p>
              <a:p>
                <a:pPr marL="257175" indent="-257175">
                  <a:spcBef>
                    <a:spcPts val="3000"/>
                  </a:spcBef>
                  <a:spcAft>
                    <a:spcPts val="2400"/>
                  </a:spcAft>
                  <a:buFont typeface="Arial" panose="020B0604020202020204" pitchFamily="34" charset="0"/>
                  <a:buChar char="•"/>
                </a:pPr>
                <a:r>
                  <a:rPr lang="en-US" altLang="en-US">
                    <a:solidFill>
                      <a:srgbClr val="000000"/>
                    </a:solidFill>
                    <a:ea typeface="Cambria Math" panose="02040503050406030204" pitchFamily="18" charset="0"/>
                  </a:rPr>
                  <a:t>Example 4: For gain magnitude </a:t>
                </a:r>
                <a14:m>
                  <m:oMath xmlns:m="http://schemas.openxmlformats.org/officeDocument/2006/math">
                    <m:sSub>
                      <m:sSubPr>
                        <m:ctrlPr>
                          <a:rPr lang="en-US" altLang="en-US" i="1">
                            <a:solidFill>
                              <a:srgbClr val="000000"/>
                            </a:solidFill>
                            <a:latin typeface="Cambria Math" panose="02040503050406030204" pitchFamily="18" charset="0"/>
                          </a:rPr>
                        </m:ctrlPr>
                      </m:sSubPr>
                      <m:e>
                        <m:r>
                          <m:rPr>
                            <m:sty m:val="p"/>
                          </m:rPr>
                          <a:rPr lang="en-US" altLang="en-US">
                            <a:solidFill>
                              <a:srgbClr val="000000"/>
                            </a:solidFill>
                            <a:latin typeface="Cambria Math" panose="02040503050406030204" pitchFamily="18" charset="0"/>
                          </a:rPr>
                          <m:t>A</m:t>
                        </m:r>
                      </m:e>
                      <m:sub>
                        <m:r>
                          <m:rPr>
                            <m:sty m:val="p"/>
                          </m:rPr>
                          <a:rPr lang="en-US" altLang="en-US">
                            <a:solidFill>
                              <a:srgbClr val="000000"/>
                            </a:solidFill>
                            <a:latin typeface="Cambria Math" panose="02040503050406030204" pitchFamily="18" charset="0"/>
                          </a:rPr>
                          <m:t>Vtotal</m:t>
                        </m:r>
                      </m:sub>
                    </m:sSub>
                    <m:r>
                      <a:rPr lang="en-US" altLang="en-US" i="1">
                        <a:solidFill>
                          <a:srgbClr val="000000"/>
                        </a:solidFill>
                        <a:latin typeface="Cambria Math" panose="02040503050406030204" pitchFamily="18" charset="0"/>
                      </a:rPr>
                      <m:t>=</m:t>
                    </m:r>
                    <m:sSub>
                      <m:sSubPr>
                        <m:ctrlPr>
                          <a:rPr lang="en-US" altLang="en-US" i="1">
                            <a:solidFill>
                              <a:srgbClr val="000000"/>
                            </a:solidFill>
                            <a:latin typeface="Cambria Math" panose="02040503050406030204" pitchFamily="18" charset="0"/>
                          </a:rPr>
                        </m:ctrlPr>
                      </m:sSubPr>
                      <m:e>
                        <m:r>
                          <m:rPr>
                            <m:sty m:val="p"/>
                          </m:rPr>
                          <a:rPr lang="en-US" altLang="en-US">
                            <a:solidFill>
                              <a:srgbClr val="000000"/>
                            </a:solidFill>
                            <a:latin typeface="Cambria Math" panose="02040503050406030204" pitchFamily="18" charset="0"/>
                          </a:rPr>
                          <m:t>A</m:t>
                        </m:r>
                      </m:e>
                      <m:sub>
                        <m:r>
                          <m:rPr>
                            <m:sty m:val="p"/>
                          </m:rPr>
                          <a:rPr lang="en-US" altLang="en-US">
                            <a:solidFill>
                              <a:srgbClr val="000000"/>
                            </a:solidFill>
                            <a:latin typeface="Cambria Math" panose="02040503050406030204" pitchFamily="18" charset="0"/>
                          </a:rPr>
                          <m:t>V</m:t>
                        </m:r>
                        <m:r>
                          <a:rPr lang="en-US" altLang="en-US">
                            <a:solidFill>
                              <a:srgbClr val="000000"/>
                            </a:solidFill>
                            <a:latin typeface="Cambria Math" panose="02040503050406030204" pitchFamily="18" charset="0"/>
                          </a:rPr>
                          <m:t>1</m:t>
                        </m:r>
                      </m:sub>
                    </m:sSub>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r>
                      <a:rPr lang="en-US" altLang="en-US" i="1">
                        <a:solidFill>
                          <a:srgbClr val="000000"/>
                        </a:solidFill>
                        <a:latin typeface="Cambria Math" panose="02040503050406030204" pitchFamily="18" charset="0"/>
                        <a:ea typeface="Cambria Math" panose="02040503050406030204" pitchFamily="18" charset="0"/>
                      </a:rPr>
                      <m:t>=</m:t>
                    </m:r>
                    <m:r>
                      <a:rPr lang="en-US" altLang="en-US">
                        <a:solidFill>
                          <a:srgbClr val="000000"/>
                        </a:solidFill>
                        <a:latin typeface="Cambria Math" panose="02040503050406030204" pitchFamily="18" charset="0"/>
                        <a:ea typeface="Cambria Math" panose="02040503050406030204" pitchFamily="18" charset="0"/>
                      </a:rPr>
                      <m:t>2000, </m:t>
                    </m:r>
                    <m:r>
                      <m:rPr>
                        <m:sty m:val="p"/>
                      </m:rPr>
                      <a:rPr lang="en-US" altLang="en-US">
                        <a:solidFill>
                          <a:srgbClr val="000000"/>
                        </a:solidFill>
                        <a:latin typeface="Cambria Math" panose="02040503050406030204" pitchFamily="18" charset="0"/>
                        <a:ea typeface="Cambria Math" panose="02040503050406030204" pitchFamily="18" charset="0"/>
                      </a:rPr>
                      <m:t>and</m:t>
                    </m:r>
                    <m:r>
                      <a:rPr lang="en-US" altLang="en-US">
                        <a:solidFill>
                          <a:srgbClr val="000000"/>
                        </a:solidFill>
                        <a:latin typeface="Cambria Math" panose="02040503050406030204" pitchFamily="18" charset="0"/>
                        <a:ea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1_</m:t>
                        </m:r>
                        <m:r>
                          <m:rPr>
                            <m:sty m:val="p"/>
                          </m:rPr>
                          <a:rPr lang="en-US" altLang="en-US" smtClean="0">
                            <a:solidFill>
                              <a:srgbClr val="000000"/>
                            </a:solidFill>
                            <a:latin typeface="Cambria Math" panose="02040503050406030204" pitchFamily="18" charset="0"/>
                            <a:ea typeface="Cambria Math" panose="02040503050406030204" pitchFamily="18" charset="0"/>
                          </a:rPr>
                          <m:t>dB</m:t>
                        </m:r>
                      </m:sub>
                    </m:sSub>
                    <m:r>
                      <a:rPr lang="en-US" altLang="en-US">
                        <a:solidFill>
                          <a:srgbClr val="000000"/>
                        </a:solidFill>
                        <a:latin typeface="Cambria Math" panose="02040503050406030204" pitchFamily="18" charset="0"/>
                        <a:ea typeface="Cambria Math" panose="02040503050406030204" pitchFamily="18" charset="0"/>
                      </a:rPr>
                      <m:t>=25 </m:t>
                    </m:r>
                    <m:r>
                      <m:rPr>
                        <m:sty m:val="p"/>
                      </m:rPr>
                      <a:rPr lang="en-US" altLang="en-US">
                        <a:solidFill>
                          <a:srgbClr val="000000"/>
                        </a:solidFill>
                        <a:latin typeface="Cambria Math" panose="02040503050406030204" pitchFamily="18" charset="0"/>
                        <a:ea typeface="Cambria Math" panose="02040503050406030204" pitchFamily="18" charset="0"/>
                      </a:rPr>
                      <m:t>dB</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what</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is</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the</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gain</m:t>
                    </m:r>
                    <m:r>
                      <a:rPr lang="en-US" altLang="en-US">
                        <a:solidFill>
                          <a:srgbClr val="000000"/>
                        </a:solidFill>
                        <a:latin typeface="Cambria Math" panose="02040503050406030204" pitchFamily="18" charset="0"/>
                        <a:ea typeface="Cambria Math" panose="02040503050406030204" pitchFamily="18" charset="0"/>
                      </a:rPr>
                      <m:t> </m:t>
                    </m:r>
                    <m:r>
                      <m:rPr>
                        <m:sty m:val="p"/>
                      </m:rPr>
                      <a:rPr lang="en-US" altLang="en-US">
                        <a:solidFill>
                          <a:srgbClr val="000000"/>
                        </a:solidFill>
                        <a:latin typeface="Cambria Math" panose="02040503050406030204" pitchFamily="18" charset="0"/>
                        <a:ea typeface="Cambria Math" panose="02040503050406030204" pitchFamily="18" charset="0"/>
                      </a:rPr>
                      <m:t>ratio</m:t>
                    </m:r>
                    <m:r>
                      <a:rPr lang="en-US" altLang="en-US">
                        <a:solidFill>
                          <a:srgbClr val="000000"/>
                        </a:solidFill>
                        <a:latin typeface="Cambria Math" panose="02040503050406030204" pitchFamily="18" charset="0"/>
                        <a:ea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r>
                      <a:rPr lang="en-US" altLang="en-US">
                        <a:solidFill>
                          <a:srgbClr val="000000"/>
                        </a:solidFill>
                        <a:latin typeface="Cambria Math" panose="02040503050406030204" pitchFamily="18" charset="0"/>
                        <a:ea typeface="Cambria Math" panose="02040503050406030204" pitchFamily="18" charset="0"/>
                      </a:rPr>
                      <m:t>?</m:t>
                    </m:r>
                  </m:oMath>
                </a14:m>
                <a:endParaRPr lang="en-US" altLang="en-US">
                  <a:solidFill>
                    <a:srgbClr val="000000"/>
                  </a:solidFill>
                </a:endParaRPr>
              </a:p>
              <a:p>
                <a:pPr marL="257175" indent="-257175">
                  <a:spcBef>
                    <a:spcPts val="0"/>
                  </a:spcBef>
                  <a:spcAft>
                    <a:spcPts val="1800"/>
                  </a:spcAft>
                  <a:buFont typeface="Arial" panose="020B0604020202020204" pitchFamily="34" charset="0"/>
                  <a:buChar char="•"/>
                </a:pPr>
                <a:r>
                  <a:rPr lang="en-US" altLang="en-US">
                    <a:solidFill>
                      <a:srgbClr val="000000"/>
                    </a:solidFill>
                  </a:rPr>
                  <a:t>Need to either convert all to absolute gain ratio or all to dB gain. I chose to convert to dB gain.</a:t>
                </a:r>
              </a:p>
              <a:p>
                <a:pPr>
                  <a:spcBef>
                    <a:spcPts val="0"/>
                  </a:spcBef>
                  <a:spcAft>
                    <a:spcPts val="1800"/>
                  </a:spcAft>
                </a:pPr>
                <a14:m>
                  <m:oMathPara xmlns:m="http://schemas.openxmlformats.org/officeDocument/2006/math">
                    <m:oMathParaPr>
                      <m:jc m:val="centerGroup"/>
                    </m:oMathParaPr>
                    <m:oMath xmlns:m="http://schemas.openxmlformats.org/officeDocument/2006/math">
                      <m:sSub>
                        <m:sSubPr>
                          <m:ctrlPr>
                            <a:rPr lang="en-US" altLang="en-US" i="1">
                              <a:solidFill>
                                <a:srgbClr val="000000"/>
                              </a:solidFill>
                              <a:latin typeface="Cambria Math" panose="02040503050406030204" pitchFamily="18" charset="0"/>
                            </a:rPr>
                          </m:ctrlPr>
                        </m:sSubPr>
                        <m:e>
                          <m:r>
                            <m:rPr>
                              <m:sty m:val="p"/>
                            </m:rPr>
                            <a:rPr lang="en-US" altLang="en-US">
                              <a:solidFill>
                                <a:srgbClr val="000000"/>
                              </a:solidFill>
                              <a:latin typeface="Cambria Math" panose="02040503050406030204" pitchFamily="18" charset="0"/>
                            </a:rPr>
                            <m:t>A</m:t>
                          </m:r>
                        </m:e>
                        <m:sub>
                          <m:r>
                            <m:rPr>
                              <m:sty m:val="p"/>
                            </m:rPr>
                            <a:rPr lang="en-US" altLang="en-US">
                              <a:solidFill>
                                <a:srgbClr val="000000"/>
                              </a:solidFill>
                              <a:latin typeface="Cambria Math" panose="02040503050406030204" pitchFamily="18" charset="0"/>
                            </a:rPr>
                            <m:t>Vtotal</m:t>
                          </m:r>
                          <m:r>
                            <a:rPr lang="en-US" altLang="en-US">
                              <a:solidFill>
                                <a:srgbClr val="000000"/>
                              </a:solidFill>
                              <a:latin typeface="Cambria Math" panose="02040503050406030204" pitchFamily="18" charset="0"/>
                            </a:rPr>
                            <m:t>_</m:t>
                          </m:r>
                          <m:r>
                            <m:rPr>
                              <m:sty m:val="p"/>
                            </m:rPr>
                            <a:rPr lang="en-US" altLang="en-US">
                              <a:solidFill>
                                <a:srgbClr val="000000"/>
                              </a:solidFill>
                              <a:latin typeface="Cambria Math" panose="02040503050406030204" pitchFamily="18" charset="0"/>
                            </a:rPr>
                            <m:t>dB</m:t>
                          </m:r>
                        </m:sub>
                      </m:sSub>
                      <m:r>
                        <a:rPr lang="en-US" altLang="en-US" i="1">
                          <a:solidFill>
                            <a:srgbClr val="000000"/>
                          </a:solidFill>
                          <a:latin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i="1">
                                  <a:solidFill>
                                    <a:srgbClr val="000000"/>
                                  </a:solidFill>
                                  <a:latin typeface="Cambria Math" panose="02040503050406030204" pitchFamily="18" charset="0"/>
                                  <a:ea typeface="Cambria Math" panose="02040503050406030204" pitchFamily="18" charset="0"/>
                                </a:rPr>
                                <m:t>2000</m:t>
                              </m:r>
                            </m:e>
                          </m:d>
                          <m:r>
                            <a:rPr lang="en-US" altLang="en-US" i="1">
                              <a:solidFill>
                                <a:srgbClr val="000000"/>
                              </a:solidFill>
                              <a:latin typeface="Cambria Math" panose="02040503050406030204" pitchFamily="18" charset="0"/>
                              <a:ea typeface="Cambria Math" panose="02040503050406030204" pitchFamily="18" charset="0"/>
                            </a:rPr>
                            <m:t>=66.0 </m:t>
                          </m:r>
                          <m:r>
                            <m:rPr>
                              <m:sty m:val="p"/>
                            </m:rPr>
                            <a:rPr lang="en-US" altLang="en-US">
                              <a:solidFill>
                                <a:srgbClr val="000000"/>
                              </a:solidFill>
                              <a:latin typeface="Cambria Math" panose="02040503050406030204" pitchFamily="18" charset="0"/>
                              <a:ea typeface="Cambria Math" panose="02040503050406030204" pitchFamily="18" charset="0"/>
                            </a:rPr>
                            <m:t>dB</m:t>
                          </m:r>
                          <m:r>
                            <a:rPr lang="en-US" altLang="en-US" i="1">
                              <a:solidFill>
                                <a:srgbClr val="000000"/>
                              </a:solidFill>
                              <a:latin typeface="Cambria Math" panose="02040503050406030204" pitchFamily="18" charset="0"/>
                              <a:ea typeface="Cambria Math" panose="02040503050406030204" pitchFamily="18" charset="0"/>
                            </a:rPr>
                            <m:t>. </m:t>
                          </m:r>
                        </m:e>
                      </m:func>
                    </m:oMath>
                  </m:oMathPara>
                </a14:m>
                <a:endParaRPr lang="en-US" altLang="en-US">
                  <a:solidFill>
                    <a:srgbClr val="000000"/>
                  </a:solidFill>
                </a:endParaRPr>
              </a:p>
              <a:p>
                <a:pPr marL="257175" indent="-257175">
                  <a:spcBef>
                    <a:spcPct val="50000"/>
                  </a:spcBef>
                  <a:buFont typeface="Arial" panose="020B0604020202020204" pitchFamily="34" charset="0"/>
                  <a:buChar char="•"/>
                </a:pPr>
                <a14:m>
                  <m:oMath xmlns:m="http://schemas.openxmlformats.org/officeDocument/2006/math">
                    <m:r>
                      <m:rPr>
                        <m:sty m:val="p"/>
                      </m:rPr>
                      <a:rPr lang="en-US" altLang="en-US">
                        <a:solidFill>
                          <a:srgbClr val="000000"/>
                        </a:solidFill>
                        <a:latin typeface="Cambria Math" panose="02040503050406030204" pitchFamily="18" charset="0"/>
                      </a:rPr>
                      <m:t>Property</m:t>
                    </m:r>
                    <m:r>
                      <a:rPr lang="en-US" altLang="en-US">
                        <a:solidFill>
                          <a:srgbClr val="000000"/>
                        </a:solidFill>
                        <a:latin typeface="Cambria Math" panose="02040503050406030204" pitchFamily="18" charset="0"/>
                      </a:rPr>
                      <m:t> </m:t>
                    </m:r>
                    <m:r>
                      <m:rPr>
                        <m:sty m:val="p"/>
                      </m:rPr>
                      <a:rPr lang="en-US" altLang="en-US">
                        <a:solidFill>
                          <a:srgbClr val="000000"/>
                        </a:solidFill>
                        <a:latin typeface="Cambria Math" panose="02040503050406030204" pitchFamily="18" charset="0"/>
                      </a:rPr>
                      <m:t>of</m:t>
                    </m:r>
                    <m:r>
                      <a:rPr lang="en-US" altLang="en-US">
                        <a:solidFill>
                          <a:srgbClr val="000000"/>
                        </a:solidFill>
                        <a:latin typeface="Cambria Math" panose="02040503050406030204" pitchFamily="18" charset="0"/>
                      </a:rPr>
                      <m:t> </m:t>
                    </m:r>
                    <m:r>
                      <m:rPr>
                        <m:sty m:val="p"/>
                      </m:rPr>
                      <a:rPr lang="en-US" altLang="en-US">
                        <a:solidFill>
                          <a:srgbClr val="000000"/>
                        </a:solidFill>
                        <a:latin typeface="Cambria Math" panose="02040503050406030204" pitchFamily="18" charset="0"/>
                      </a:rPr>
                      <m:t>Logarithms</m:t>
                    </m:r>
                    <m:r>
                      <a:rPr lang="en-US" altLang="en-US">
                        <a:solidFill>
                          <a:srgbClr val="000000"/>
                        </a:solidFill>
                        <a:latin typeface="Cambria Math" panose="02040503050406030204" pitchFamily="18" charset="0"/>
                      </a:rPr>
                      <m:t>: </m:t>
                    </m:r>
                    <m:r>
                      <a:rPr lang="en-US" altLang="en-US" i="1">
                        <a:solidFill>
                          <a:srgbClr val="000000"/>
                        </a:solidFill>
                        <a:latin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1</m:t>
                                </m:r>
                              </m:sub>
                            </m:sSub>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e>
                        </m:d>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1</m:t>
                                    </m:r>
                                  </m:sub>
                                </m:sSub>
                              </m:e>
                            </m:d>
                            <m:r>
                              <a:rPr lang="en-US" altLang="en-US" i="1">
                                <a:solidFill>
                                  <a:srgbClr val="000000"/>
                                </a:solidFill>
                                <a:latin typeface="Cambria Math" panose="02040503050406030204" pitchFamily="18" charset="0"/>
                                <a:ea typeface="Cambria Math" panose="02040503050406030204" pitchFamily="18" charset="0"/>
                              </a:rPr>
                              <m:t>+</m:t>
                            </m:r>
                            <m:r>
                              <a:rPr lang="en-US" altLang="en-US" i="1">
                                <a:solidFill>
                                  <a:srgbClr val="000000"/>
                                </a:solidFill>
                                <a:latin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e>
                                </m:d>
                                <m:r>
                                  <a:rPr lang="en-US" altLang="en-US" i="1">
                                    <a:solidFill>
                                      <a:srgbClr val="000000"/>
                                    </a:solidFill>
                                    <a:latin typeface="Cambria Math" panose="02040503050406030204" pitchFamily="18" charset="0"/>
                                    <a:ea typeface="Cambria Math" panose="02040503050406030204" pitchFamily="18" charset="0"/>
                                  </a:rPr>
                                  <m:t>.</m:t>
                                </m:r>
                              </m:e>
                            </m:func>
                          </m:e>
                        </m:func>
                      </m:e>
                    </m:func>
                  </m:oMath>
                </a14:m>
                <a:endParaRPr lang="en-US" altLang="en-US">
                  <a:solidFill>
                    <a:srgbClr val="000000"/>
                  </a:solidFill>
                </a:endParaRPr>
              </a:p>
              <a:p>
                <a:pPr algn="ctr">
                  <a:spcBef>
                    <a:spcPts val="0"/>
                  </a:spcBef>
                </a:pPr>
                <a:r>
                  <a:rPr lang="en-US">
                    <a:solidFill>
                      <a:srgbClr val="000000"/>
                    </a:solidFill>
                  </a:rPr>
                  <a:t> </a:t>
                </a:r>
              </a:p>
              <a:p>
                <a:pPr algn="ctr">
                  <a:spcBef>
                    <a:spcPct val="50000"/>
                  </a:spcBef>
                </a:pPr>
                <a14:m>
                  <m:oMath xmlns:m="http://schemas.openxmlformats.org/officeDocument/2006/math">
                    <m:sSub>
                      <m:sSubPr>
                        <m:ctrlPr>
                          <a:rPr lang="en-US" altLang="en-US" i="1">
                            <a:solidFill>
                              <a:srgbClr val="000000"/>
                            </a:solidFill>
                            <a:latin typeface="Cambria Math" panose="02040503050406030204" pitchFamily="18" charset="0"/>
                          </a:rPr>
                        </m:ctrlPr>
                      </m:sSubPr>
                      <m:e>
                        <m:r>
                          <m:rPr>
                            <m:sty m:val="p"/>
                          </m:rPr>
                          <a:rPr lang="en-US" altLang="en-US">
                            <a:solidFill>
                              <a:srgbClr val="000000"/>
                            </a:solidFill>
                            <a:latin typeface="Cambria Math" panose="02040503050406030204" pitchFamily="18" charset="0"/>
                          </a:rPr>
                          <m:t>A</m:t>
                        </m:r>
                      </m:e>
                      <m:sub>
                        <m:r>
                          <m:rPr>
                            <m:sty m:val="p"/>
                          </m:rPr>
                          <a:rPr lang="en-US" altLang="en-US">
                            <a:solidFill>
                              <a:srgbClr val="000000"/>
                            </a:solidFill>
                            <a:latin typeface="Cambria Math" panose="02040503050406030204" pitchFamily="18" charset="0"/>
                          </a:rPr>
                          <m:t>V</m:t>
                        </m:r>
                        <m:r>
                          <a:rPr lang="en-US" altLang="en-US">
                            <a:solidFill>
                              <a:srgbClr val="000000"/>
                            </a:solidFill>
                            <a:latin typeface="Cambria Math" panose="02040503050406030204" pitchFamily="18" charset="0"/>
                          </a:rPr>
                          <m:t>2_</m:t>
                        </m:r>
                        <m:r>
                          <m:rPr>
                            <m:sty m:val="p"/>
                          </m:rPr>
                          <a:rPr lang="en-US" altLang="en-US">
                            <a:solidFill>
                              <a:srgbClr val="000000"/>
                            </a:solidFill>
                            <a:latin typeface="Cambria Math" panose="02040503050406030204" pitchFamily="18" charset="0"/>
                          </a:rPr>
                          <m:t>dB</m:t>
                        </m:r>
                      </m:sub>
                    </m:sSub>
                    <m:r>
                      <a:rPr lang="en-US" altLang="en-US" i="1">
                        <a:solidFill>
                          <a:srgbClr val="000000"/>
                        </a:solidFill>
                        <a:latin typeface="Cambria Math" panose="02040503050406030204" pitchFamily="18" charset="0"/>
                      </a:rPr>
                      <m:t>=66 </m:t>
                    </m:r>
                    <m:r>
                      <m:rPr>
                        <m:sty m:val="p"/>
                      </m:rPr>
                      <a:rPr lang="en-US" altLang="en-US">
                        <a:solidFill>
                          <a:srgbClr val="000000"/>
                        </a:solidFill>
                        <a:latin typeface="Cambria Math" panose="02040503050406030204" pitchFamily="18" charset="0"/>
                      </a:rPr>
                      <m:t>dB</m:t>
                    </m:r>
                    <m:r>
                      <a:rPr lang="en-US" altLang="en-US" i="1">
                        <a:solidFill>
                          <a:srgbClr val="000000"/>
                        </a:solidFill>
                        <a:latin typeface="Cambria Math" panose="02040503050406030204" pitchFamily="18" charset="0"/>
                      </a:rPr>
                      <m:t> −25 </m:t>
                    </m:r>
                    <m:r>
                      <m:rPr>
                        <m:sty m:val="p"/>
                      </m:rPr>
                      <a:rPr lang="en-US" altLang="en-US">
                        <a:solidFill>
                          <a:srgbClr val="000000"/>
                        </a:solidFill>
                        <a:latin typeface="Cambria Math" panose="02040503050406030204" pitchFamily="18" charset="0"/>
                      </a:rPr>
                      <m:t>dB</m:t>
                    </m:r>
                    <m:r>
                      <a:rPr lang="en-US" altLang="en-US" i="1">
                        <a:solidFill>
                          <a:srgbClr val="000000"/>
                        </a:solidFill>
                        <a:latin typeface="Cambria Math" panose="02040503050406030204" pitchFamily="18" charset="0"/>
                      </a:rPr>
                      <m:t>=41 </m:t>
                    </m:r>
                    <m:r>
                      <m:rPr>
                        <m:sty m:val="p"/>
                      </m:rPr>
                      <a:rPr lang="en-US" altLang="en-US">
                        <a:solidFill>
                          <a:srgbClr val="000000"/>
                        </a:solidFill>
                        <a:latin typeface="Cambria Math" panose="02040503050406030204" pitchFamily="18" charset="0"/>
                      </a:rPr>
                      <m:t>dB</m:t>
                    </m:r>
                  </m:oMath>
                </a14:m>
                <a:r>
                  <a:rPr lang="en-US">
                    <a:solidFill>
                      <a:srgbClr val="000000"/>
                    </a:solidFill>
                  </a:rPr>
                  <a:t>. </a:t>
                </a:r>
                <a14:m>
                  <m:oMath xmlns:m="http://schemas.openxmlformats.org/officeDocument/2006/math">
                    <m:r>
                      <a:rPr lang="en-US" altLang="en-US" i="1">
                        <a:solidFill>
                          <a:srgbClr val="000000"/>
                        </a:solidFill>
                        <a:latin typeface="Cambria Math" panose="02040503050406030204" pitchFamily="18" charset="0"/>
                        <a:ea typeface="Cambria Math" panose="02040503050406030204" pitchFamily="18" charset="0"/>
                      </a:rPr>
                      <m:t>41 </m:t>
                    </m:r>
                    <m:r>
                      <m:rPr>
                        <m:sty m:val="p"/>
                      </m:rPr>
                      <a:rPr lang="en-US" altLang="en-US">
                        <a:solidFill>
                          <a:srgbClr val="000000"/>
                        </a:solidFill>
                        <a:latin typeface="Cambria Math" panose="02040503050406030204" pitchFamily="18" charset="0"/>
                        <a:ea typeface="Cambria Math" panose="02040503050406030204" pitchFamily="18" charset="0"/>
                      </a:rPr>
                      <m:t>dB</m:t>
                    </m:r>
                    <m:r>
                      <a:rPr lang="en-US" altLang="en-US" i="1">
                        <a:solidFill>
                          <a:srgbClr val="000000"/>
                        </a:solidFill>
                        <a:latin typeface="Cambria Math" panose="02040503050406030204" pitchFamily="18" charset="0"/>
                        <a:ea typeface="Cambria Math" panose="02040503050406030204" pitchFamily="18" charset="0"/>
                      </a:rPr>
                      <m:t>= 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e>
                        </m:d>
                      </m:e>
                    </m:func>
                    <m:r>
                      <a:rPr lang="en-US" altLang="en-US" b="0" i="1" smtClean="0">
                        <a:solidFill>
                          <a:srgbClr val="000000"/>
                        </a:solidFill>
                        <a:latin typeface="Cambria Math" panose="02040503050406030204" pitchFamily="18" charset="0"/>
                        <a:ea typeface="Cambria Math" panose="02040503050406030204" pitchFamily="18" charset="0"/>
                      </a:rPr>
                      <m:t>.  </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i="1">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e>
                        </m:d>
                      </m:e>
                    </m:func>
                    <m:r>
                      <a:rPr lang="en-US" altLang="en-US" b="0" i="1" smtClean="0">
                        <a:solidFill>
                          <a:srgbClr val="000000"/>
                        </a:solidFill>
                        <a:latin typeface="Cambria Math" panose="02040503050406030204" pitchFamily="18" charset="0"/>
                        <a:ea typeface="Cambria Math" panose="02040503050406030204" pitchFamily="18" charset="0"/>
                      </a:rPr>
                      <m:t>=</m:t>
                    </m:r>
                    <m:f>
                      <m:fPr>
                        <m:type m:val="lin"/>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rPr>
                          <m:t>41</m:t>
                        </m:r>
                      </m:num>
                      <m:den>
                        <m:r>
                          <a:rPr lang="en-US" altLang="en-US" i="1">
                            <a:solidFill>
                              <a:srgbClr val="000000"/>
                            </a:solidFill>
                            <a:latin typeface="Cambria Math" panose="02040503050406030204" pitchFamily="18" charset="0"/>
                            <a:ea typeface="Cambria Math" panose="02040503050406030204" pitchFamily="18" charset="0"/>
                          </a:rPr>
                          <m:t>20</m:t>
                        </m:r>
                      </m:den>
                    </m:f>
                    <m:r>
                      <a:rPr lang="en-US" altLang="en-US" b="0" i="1" smtClean="0">
                        <a:solidFill>
                          <a:srgbClr val="000000"/>
                        </a:solidFill>
                        <a:latin typeface="Cambria Math" panose="02040503050406030204" pitchFamily="18" charset="0"/>
                        <a:ea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a:solidFill>
                              <a:srgbClr val="000000"/>
                            </a:solidFill>
                            <a:latin typeface="Cambria Math" panose="02040503050406030204" pitchFamily="18" charset="0"/>
                            <a:ea typeface="Cambria Math" panose="02040503050406030204" pitchFamily="18" charset="0"/>
                          </a:rPr>
                          <m:t>V</m:t>
                        </m:r>
                        <m:r>
                          <a:rPr lang="en-US" altLang="en-US">
                            <a:solidFill>
                              <a:srgbClr val="000000"/>
                            </a:solidFill>
                            <a:latin typeface="Cambria Math" panose="02040503050406030204" pitchFamily="18" charset="0"/>
                            <a:ea typeface="Cambria Math" panose="02040503050406030204" pitchFamily="18" charset="0"/>
                          </a:rPr>
                          <m:t>2</m:t>
                        </m:r>
                      </m:sub>
                    </m:sSub>
                    <m:r>
                      <a:rPr lang="en-US" altLang="en-US" i="1">
                        <a:solidFill>
                          <a:srgbClr val="000000"/>
                        </a:solidFill>
                        <a:latin typeface="Cambria Math" panose="02040503050406030204" pitchFamily="18" charset="0"/>
                        <a:ea typeface="Cambria Math" panose="02040503050406030204" pitchFamily="18" charset="0"/>
                      </a:rPr>
                      <m:t>= </m:t>
                    </m:r>
                    <m:sSup>
                      <m:sSupPr>
                        <m:ctrlPr>
                          <a:rPr lang="en-US" altLang="en-US" i="1">
                            <a:solidFill>
                              <a:srgbClr val="000000"/>
                            </a:solidFill>
                            <a:latin typeface="Cambria Math" panose="02040503050406030204" pitchFamily="18" charset="0"/>
                            <a:ea typeface="Cambria Math" panose="02040503050406030204" pitchFamily="18" charset="0"/>
                          </a:rPr>
                        </m:ctrlPr>
                      </m:sSupPr>
                      <m:e>
                        <m:r>
                          <a:rPr lang="en-US" altLang="en-US">
                            <a:solidFill>
                              <a:srgbClr val="000000"/>
                            </a:solidFill>
                            <a:latin typeface="Cambria Math" panose="02040503050406030204" pitchFamily="18" charset="0"/>
                            <a:ea typeface="Cambria Math" panose="02040503050406030204" pitchFamily="18" charset="0"/>
                          </a:rPr>
                          <m:t>10</m:t>
                        </m:r>
                      </m:e>
                      <m:sup>
                        <m:d>
                          <m:dPr>
                            <m:ctrlPr>
                              <a:rPr lang="en-US" altLang="en-US" i="1">
                                <a:solidFill>
                                  <a:srgbClr val="000000"/>
                                </a:solidFill>
                                <a:latin typeface="Cambria Math" panose="02040503050406030204" pitchFamily="18" charset="0"/>
                                <a:ea typeface="Cambria Math" panose="02040503050406030204" pitchFamily="18" charset="0"/>
                              </a:rPr>
                            </m:ctrlPr>
                          </m:dPr>
                          <m:e>
                            <m:f>
                              <m:fPr>
                                <m:type m:val="lin"/>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i="1">
                                    <a:solidFill>
                                      <a:srgbClr val="000000"/>
                                    </a:solidFill>
                                    <a:latin typeface="Cambria Math" panose="02040503050406030204" pitchFamily="18" charset="0"/>
                                    <a:ea typeface="Cambria Math" panose="02040503050406030204" pitchFamily="18" charset="0"/>
                                  </a:rPr>
                                  <m:t>41</m:t>
                                </m:r>
                              </m:num>
                              <m:den>
                                <m:r>
                                  <a:rPr lang="en-US" altLang="en-US" i="1">
                                    <a:solidFill>
                                      <a:srgbClr val="000000"/>
                                    </a:solidFill>
                                    <a:latin typeface="Cambria Math" panose="02040503050406030204" pitchFamily="18" charset="0"/>
                                    <a:ea typeface="Cambria Math" panose="02040503050406030204" pitchFamily="18" charset="0"/>
                                  </a:rPr>
                                  <m:t>20</m:t>
                                </m:r>
                              </m:den>
                            </m:f>
                          </m:e>
                        </m:d>
                      </m:sup>
                    </m:sSup>
                    <m:r>
                      <a:rPr lang="en-US" altLang="en-US" i="1">
                        <a:solidFill>
                          <a:srgbClr val="000000"/>
                        </a:solidFill>
                        <a:latin typeface="Cambria Math" panose="02040503050406030204" pitchFamily="18" charset="0"/>
                        <a:ea typeface="Cambria Math" panose="02040503050406030204" pitchFamily="18" charset="0"/>
                      </a:rPr>
                      <m:t>=112. </m:t>
                    </m:r>
                  </m:oMath>
                </a14:m>
                <a:endParaRPr lang="en-US" altLang="en-US" i="1">
                  <a:solidFill>
                    <a:srgbClr val="000000"/>
                  </a:solidFill>
                  <a:latin typeface="Cambria Math" panose="02040503050406030204" pitchFamily="18" charset="0"/>
                  <a:ea typeface="Cambria Math" panose="02040503050406030204" pitchFamily="18" charset="0"/>
                </a:endParaRPr>
              </a:p>
              <a:p>
                <a:pPr algn="ctr">
                  <a:spcBef>
                    <a:spcPct val="50000"/>
                  </a:spcBef>
                </a:pPr>
                <a:endParaRPr lang="en-US" altLang="en-US"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rPr>
                        <m:t>Check</m:t>
                      </m:r>
                      <m:r>
                        <a:rPr lang="en-US" altLang="en-US">
                          <a:solidFill>
                            <a:srgbClr val="000000"/>
                          </a:solidFill>
                          <a:latin typeface="Cambria Math" panose="02040503050406030204" pitchFamily="18" charset="0"/>
                          <a:ea typeface="Cambria Math" panose="02040503050406030204" pitchFamily="18" charset="0"/>
                        </a:rPr>
                        <m:t>:</m:t>
                      </m:r>
                      <m:f>
                        <m:fPr>
                          <m:type m:val="lin"/>
                          <m:ctrlPr>
                            <a:rPr lang="en-US" altLang="en-US" i="1">
                              <a:solidFill>
                                <a:srgbClr val="000000"/>
                              </a:solidFill>
                              <a:latin typeface="Cambria Math" panose="02040503050406030204" pitchFamily="18" charset="0"/>
                              <a:ea typeface="Cambria Math" panose="02040503050406030204" pitchFamily="18" charset="0"/>
                            </a:rPr>
                          </m:ctrlPr>
                        </m:fPr>
                        <m:num>
                          <m:r>
                            <a:rPr lang="en-US" altLang="en-US">
                              <a:solidFill>
                                <a:srgbClr val="000000"/>
                              </a:solidFill>
                              <a:latin typeface="Cambria Math" panose="02040503050406030204" pitchFamily="18" charset="0"/>
                              <a:ea typeface="Cambria Math" panose="02040503050406030204" pitchFamily="18" charset="0"/>
                            </a:rPr>
                            <m:t>2000</m:t>
                          </m:r>
                        </m:num>
                        <m:den>
                          <m:r>
                            <a:rPr lang="en-US" altLang="en-US">
                              <a:solidFill>
                                <a:srgbClr val="000000"/>
                              </a:solidFill>
                              <a:latin typeface="Cambria Math" panose="02040503050406030204" pitchFamily="18" charset="0"/>
                              <a:ea typeface="Cambria Math" panose="02040503050406030204" pitchFamily="18" charset="0"/>
                            </a:rPr>
                            <m:t>112.2=17.83.</m:t>
                          </m:r>
                        </m:den>
                      </m:f>
                      <m:r>
                        <a:rPr lang="en-US" altLang="en-US">
                          <a:solidFill>
                            <a:srgbClr val="000000"/>
                          </a:solidFill>
                          <a:latin typeface="Cambria Math" panose="02040503050406030204" pitchFamily="18" charset="0"/>
                          <a:ea typeface="Cambria Math" panose="02040503050406030204" pitchFamily="18" charset="0"/>
                        </a:rPr>
                        <m:t> </m:t>
                      </m:r>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i="0">
                              <a:solidFill>
                                <a:srgbClr val="000000"/>
                              </a:solidFill>
                              <a:latin typeface="Cambria Math" panose="02040503050406030204" pitchFamily="18" charset="0"/>
                              <a:ea typeface="Cambria Math" panose="02040503050406030204" pitchFamily="18" charset="0"/>
                            </a:rPr>
                            <m:t>A</m:t>
                          </m:r>
                        </m:e>
                        <m:sub>
                          <m:r>
                            <m:rPr>
                              <m:sty m:val="p"/>
                            </m:rPr>
                            <a:rPr lang="en-US" altLang="en-US" i="0">
                              <a:solidFill>
                                <a:srgbClr val="000000"/>
                              </a:solidFill>
                              <a:latin typeface="Cambria Math" panose="02040503050406030204" pitchFamily="18" charset="0"/>
                              <a:ea typeface="Cambria Math" panose="02040503050406030204" pitchFamily="18" charset="0"/>
                            </a:rPr>
                            <m:t>V</m:t>
                          </m:r>
                          <m:r>
                            <a:rPr lang="en-US" altLang="en-US" b="0" i="0" smtClean="0">
                              <a:solidFill>
                                <a:srgbClr val="000000"/>
                              </a:solidFill>
                              <a:latin typeface="Cambria Math" panose="02040503050406030204" pitchFamily="18" charset="0"/>
                              <a:ea typeface="Cambria Math" panose="02040503050406030204" pitchFamily="18" charset="0"/>
                            </a:rPr>
                            <m:t>1</m:t>
                          </m:r>
                        </m:sub>
                      </m:sSub>
                      <m:r>
                        <m:rPr>
                          <m:nor/>
                        </m:rPr>
                        <a:rPr lang="en-US" dirty="0">
                          <a:solidFill>
                            <a:srgbClr val="000000"/>
                          </a:solidFill>
                          <a:ea typeface="Cambria Math" panose="02040503050406030204" pitchFamily="18" charset="0"/>
                        </a:rPr>
                        <m:t> =</m:t>
                      </m:r>
                      <m:r>
                        <m:rPr>
                          <m:nor/>
                        </m:rPr>
                        <a:rPr lang="en-US" b="0" i="0" dirty="0" smtClean="0">
                          <a:solidFill>
                            <a:srgbClr val="000000"/>
                          </a:solidFill>
                          <a:ea typeface="Cambria Math" panose="02040503050406030204" pitchFamily="18" charset="0"/>
                        </a:rPr>
                        <m:t> 17.83.    </m:t>
                      </m:r>
                    </m:oMath>
                  </m:oMathPara>
                </a14:m>
                <a:endParaRPr lang="en-US" b="0" i="0">
                  <a:solidFill>
                    <a:srgbClr val="000000"/>
                  </a:solidFill>
                  <a:ea typeface="Cambria Math" panose="02040503050406030204" pitchFamily="18" charset="0"/>
                </a:endParaRPr>
              </a:p>
              <a:p>
                <a:endParaRPr lang="en-US" altLang="en-US"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A</m:t>
                          </m:r>
                        </m:e>
                        <m:sub>
                          <m:r>
                            <m:rPr>
                              <m:sty m:val="p"/>
                            </m:rPr>
                            <a:rPr lang="en-US" altLang="en-US" i="0">
                              <a:solidFill>
                                <a:srgbClr val="000000"/>
                              </a:solidFill>
                              <a:latin typeface="Cambria Math" panose="02040503050406030204" pitchFamily="18" charset="0"/>
                              <a:ea typeface="Cambria Math" panose="02040503050406030204" pitchFamily="18" charset="0"/>
                            </a:rPr>
                            <m:t>V</m:t>
                          </m:r>
                          <m:r>
                            <a:rPr lang="en-US" altLang="en-US" b="0" i="0" smtClean="0">
                              <a:solidFill>
                                <a:srgbClr val="000000"/>
                              </a:solidFill>
                              <a:latin typeface="Cambria Math" panose="02040503050406030204" pitchFamily="18" charset="0"/>
                              <a:ea typeface="Cambria Math" panose="02040503050406030204" pitchFamily="18" charset="0"/>
                            </a:rPr>
                            <m:t>1_</m:t>
                          </m:r>
                          <m:r>
                            <m:rPr>
                              <m:sty m:val="p"/>
                            </m:rPr>
                            <a:rPr lang="en-US" altLang="en-US" b="0" i="0" smtClean="0">
                              <a:solidFill>
                                <a:srgbClr val="000000"/>
                              </a:solidFill>
                              <a:latin typeface="Cambria Math" panose="02040503050406030204" pitchFamily="18" charset="0"/>
                              <a:ea typeface="Cambria Math" panose="02040503050406030204" pitchFamily="18" charset="0"/>
                            </a:rPr>
                            <m:t>dB</m:t>
                          </m:r>
                        </m:sub>
                      </m:sSub>
                      <m:r>
                        <m:rPr>
                          <m:nor/>
                        </m:rPr>
                        <a:rPr lang="en-US" dirty="0">
                          <a:solidFill>
                            <a:srgbClr val="000000"/>
                          </a:solidFill>
                          <a:ea typeface="Cambria Math" panose="02040503050406030204" pitchFamily="18" charset="0"/>
                        </a:rPr>
                        <m:t> =  </m:t>
                      </m:r>
                      <m:r>
                        <a:rPr lang="en-US" altLang="en-US">
                          <a:solidFill>
                            <a:srgbClr val="000000"/>
                          </a:solidFill>
                          <a:latin typeface="Cambria Math" panose="02040503050406030204" pitchFamily="18" charset="0"/>
                          <a:ea typeface="Cambria Math" panose="02040503050406030204" pitchFamily="18" charset="0"/>
                        </a:rPr>
                        <m:t>20</m:t>
                      </m:r>
                      <m:func>
                        <m:funcPr>
                          <m:ctrlPr>
                            <a:rPr lang="en-US" altLang="en-US" i="1">
                              <a:solidFill>
                                <a:srgbClr val="000000"/>
                              </a:solidFill>
                              <a:latin typeface="Cambria Math" panose="02040503050406030204" pitchFamily="18" charset="0"/>
                              <a:ea typeface="Cambria Math" panose="02040503050406030204" pitchFamily="18" charset="0"/>
                            </a:rPr>
                          </m:ctrlPr>
                        </m:funcPr>
                        <m:fName>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log</m:t>
                              </m:r>
                            </m:e>
                            <m:sub>
                              <m:r>
                                <a:rPr lang="en-US" altLang="en-US">
                                  <a:solidFill>
                                    <a:srgbClr val="000000"/>
                                  </a:solidFill>
                                  <a:latin typeface="Cambria Math" panose="02040503050406030204" pitchFamily="18" charset="0"/>
                                  <a:ea typeface="Cambria Math" panose="02040503050406030204" pitchFamily="18" charset="0"/>
                                </a:rPr>
                                <m:t>10</m:t>
                              </m:r>
                            </m:sub>
                          </m:sSub>
                        </m:fName>
                        <m:e>
                          <m:d>
                            <m:dPr>
                              <m:ctrlPr>
                                <a:rPr lang="en-US" altLang="en-US" i="1">
                                  <a:solidFill>
                                    <a:srgbClr val="000000"/>
                                  </a:solidFill>
                                  <a:latin typeface="Cambria Math" panose="02040503050406030204" pitchFamily="18" charset="0"/>
                                  <a:ea typeface="Cambria Math" panose="02040503050406030204" pitchFamily="18" charset="0"/>
                                </a:rPr>
                              </m:ctrlPr>
                            </m:dPr>
                            <m:e>
                              <m:r>
                                <a:rPr lang="en-US" altLang="en-US">
                                  <a:solidFill>
                                    <a:srgbClr val="000000"/>
                                  </a:solidFill>
                                  <a:latin typeface="Cambria Math" panose="02040503050406030204" pitchFamily="18" charset="0"/>
                                  <a:ea typeface="Cambria Math" panose="02040503050406030204" pitchFamily="18" charset="0"/>
                                </a:rPr>
                                <m:t>17.83</m:t>
                              </m:r>
                            </m:e>
                          </m:d>
                          <m:r>
                            <a:rPr lang="en-US" altLang="en-US">
                              <a:solidFill>
                                <a:srgbClr val="000000"/>
                              </a:solidFill>
                              <a:latin typeface="Cambria Math" panose="02040503050406030204" pitchFamily="18" charset="0"/>
                              <a:ea typeface="Cambria Math" panose="02040503050406030204" pitchFamily="18" charset="0"/>
                            </a:rPr>
                            <m:t>=25.0 </m:t>
                          </m:r>
                          <m:r>
                            <m:rPr>
                              <m:sty m:val="p"/>
                            </m:rPr>
                            <a:rPr lang="en-US" altLang="en-US">
                              <a:solidFill>
                                <a:srgbClr val="000000"/>
                              </a:solidFill>
                              <a:latin typeface="Cambria Math" panose="02040503050406030204" pitchFamily="18" charset="0"/>
                              <a:ea typeface="Cambria Math" panose="02040503050406030204" pitchFamily="18" charset="0"/>
                            </a:rPr>
                            <m:t>dB</m:t>
                          </m:r>
                        </m:e>
                      </m:func>
                      <m:r>
                        <a:rPr lang="en-US" altLang="en-US" i="1">
                          <a:solidFill>
                            <a:srgbClr val="000000"/>
                          </a:solidFill>
                          <a:latin typeface="Cambria Math" panose="02040503050406030204" pitchFamily="18" charset="0"/>
                          <a:ea typeface="Cambria Math" panose="02040503050406030204" pitchFamily="18" charset="0"/>
                        </a:rPr>
                        <m:t>.</m:t>
                      </m:r>
                    </m:oMath>
                  </m:oMathPara>
                </a14:m>
                <a:endParaRPr lang="en-US">
                  <a:solidFill>
                    <a:srgbClr val="000000"/>
                  </a:solidFill>
                  <a:ea typeface="Cambria Math" panose="02040503050406030204" pitchFamily="18" charset="0"/>
                </a:endParaRPr>
              </a:p>
              <a:p>
                <a:endParaRPr lang="en-US">
                  <a:solidFill>
                    <a:srgbClr val="000000"/>
                  </a:solidFill>
                  <a:ea typeface="Cambria Math" panose="02040503050406030204" pitchFamily="18" charset="0"/>
                </a:endParaRPr>
              </a:p>
              <a:p>
                <a:pPr marL="214313" indent="-214313">
                  <a:spcBef>
                    <a:spcPct val="50000"/>
                  </a:spcBef>
                  <a:buFont typeface="Arial" panose="020B0604020202020204" pitchFamily="34" charset="0"/>
                  <a:buChar char="•"/>
                </a:pPr>
                <a:r>
                  <a:rPr lang="en-US">
                    <a:solidFill>
                      <a:srgbClr val="000000"/>
                    </a:solidFill>
                    <a:ea typeface="Cambria Math" panose="02040503050406030204" pitchFamily="18" charset="0"/>
                  </a:rPr>
                  <a:t>When working with amplifier gains, often have to switch back and forth between dB gain or absolute gain ratio.</a:t>
                </a:r>
              </a:p>
            </p:txBody>
          </p:sp>
        </mc:Choice>
        <mc:Fallback xmlns="">
          <p:sp>
            <p:nvSpPr>
              <p:cNvPr id="25" name="Rectangle 24"/>
              <p:cNvSpPr>
                <a:spLocks noRot="1" noChangeAspect="1" noMove="1" noResize="1" noEditPoints="1" noAdjustHandles="1" noChangeArrowheads="1" noChangeShapeType="1" noTextEdit="1"/>
              </p:cNvSpPr>
              <p:nvPr/>
            </p:nvSpPr>
            <p:spPr>
              <a:xfrm>
                <a:off x="195309" y="701947"/>
                <a:ext cx="11780668" cy="5872762"/>
              </a:xfrm>
              <a:prstGeom prst="rect">
                <a:avLst/>
              </a:prstGeom>
              <a:blipFill>
                <a:blip r:embed="rId2"/>
                <a:stretch>
                  <a:fillRect l="-103" b="-103"/>
                </a:stretch>
              </a:blipFill>
            </p:spPr>
            <p:txBody>
              <a:bodyPr/>
              <a:lstStyle/>
              <a:p>
                <a:r>
                  <a:rPr lang="en-US">
                    <a:noFill/>
                  </a:rPr>
                  <a:t> </a:t>
                </a:r>
              </a:p>
            </p:txBody>
          </p:sp>
        </mc:Fallback>
      </mc:AlternateContent>
      <p:sp>
        <p:nvSpPr>
          <p:cNvPr id="24" name="Title 1"/>
          <p:cNvSpPr txBox="1">
            <a:spLocks/>
          </p:cNvSpPr>
          <p:nvPr/>
        </p:nvSpPr>
        <p:spPr>
          <a:xfrm>
            <a:off x="3096877" y="26823"/>
            <a:ext cx="7113923" cy="61410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000"/>
              <a:t>Voltage (dB) Examples (Continued)</a:t>
            </a:r>
          </a:p>
        </p:txBody>
      </p:sp>
      <p:pic>
        <p:nvPicPr>
          <p:cNvPr id="5" name="Picture 4">
            <a:extLst>
              <a:ext uri="{FF2B5EF4-FFF2-40B4-BE49-F238E27FC236}">
                <a16:creationId xmlns:a16="http://schemas.microsoft.com/office/drawing/2014/main" id="{2C61F638-6C22-4F05-995A-5DC040DADEA5}"/>
              </a:ext>
            </a:extLst>
          </p:cNvPr>
          <p:cNvPicPr>
            <a:picLocks noChangeAspect="1"/>
          </p:cNvPicPr>
          <p:nvPr/>
        </p:nvPicPr>
        <p:blipFill>
          <a:blip r:embed="rId3"/>
          <a:stretch>
            <a:fillRect/>
          </a:stretch>
        </p:blipFill>
        <p:spPr>
          <a:xfrm>
            <a:off x="3629303" y="773006"/>
            <a:ext cx="4078075" cy="878237"/>
          </a:xfrm>
          <a:prstGeom prst="rect">
            <a:avLst/>
          </a:prstGeom>
        </p:spPr>
      </p:pic>
      <p:sp>
        <p:nvSpPr>
          <p:cNvPr id="2" name="TextBox 1">
            <a:extLst>
              <a:ext uri="{FF2B5EF4-FFF2-40B4-BE49-F238E27FC236}">
                <a16:creationId xmlns:a16="http://schemas.microsoft.com/office/drawing/2014/main" id="{52B186FF-3839-461C-B476-EE63D24B97CB}"/>
              </a:ext>
            </a:extLst>
          </p:cNvPr>
          <p:cNvSpPr txBox="1"/>
          <p:nvPr/>
        </p:nvSpPr>
        <p:spPr>
          <a:xfrm>
            <a:off x="9731221" y="3132837"/>
            <a:ext cx="1592615" cy="369332"/>
          </a:xfrm>
          <a:prstGeom prst="rect">
            <a:avLst/>
          </a:prstGeom>
          <a:noFill/>
        </p:spPr>
        <p:txBody>
          <a:bodyPr wrap="none" rtlCol="0">
            <a:spAutoFit/>
          </a:bodyPr>
          <a:lstStyle/>
          <a:p>
            <a:r>
              <a:rPr lang="en-US">
                <a:solidFill>
                  <a:schemeClr val="bg1"/>
                </a:solidFill>
                <a:latin typeface="+mn-lt"/>
              </a:rPr>
              <a:t>Poll Questions</a:t>
            </a:r>
          </a:p>
        </p:txBody>
      </p:sp>
    </p:spTree>
    <p:extLst>
      <p:ext uri="{BB962C8B-B14F-4D97-AF65-F5344CB8AC3E}">
        <p14:creationId xmlns:p14="http://schemas.microsoft.com/office/powerpoint/2010/main" val="748916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animEffect transition="in" filter="fade">
                                      <p:cBhvr>
                                        <p:cTn id="7" dur="1000"/>
                                        <p:tgtEl>
                                          <p:spTgt spid="25">
                                            <p:txEl>
                                              <p:pRg st="3" end="3"/>
                                            </p:txEl>
                                          </p:spTgt>
                                        </p:tgtEl>
                                      </p:cBhvr>
                                    </p:animEffect>
                                    <p:anim calcmode="lin" valueType="num">
                                      <p:cBhvr>
                                        <p:cTn id="8"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xEl>
                                              <p:pRg st="4" end="4"/>
                                            </p:txEl>
                                          </p:spTgt>
                                        </p:tgtEl>
                                        <p:attrNameLst>
                                          <p:attrName>style.visibility</p:attrName>
                                        </p:attrNameLst>
                                      </p:cBhvr>
                                      <p:to>
                                        <p:strVal val="visible"/>
                                      </p:to>
                                    </p:set>
                                    <p:animEffect transition="in" filter="fade">
                                      <p:cBhvr>
                                        <p:cTn id="12" dur="1000"/>
                                        <p:tgtEl>
                                          <p:spTgt spid="25">
                                            <p:txEl>
                                              <p:pRg st="4" end="4"/>
                                            </p:txEl>
                                          </p:spTgt>
                                        </p:tgtEl>
                                      </p:cBhvr>
                                    </p:animEffect>
                                    <p:anim calcmode="lin" valueType="num">
                                      <p:cBhvr>
                                        <p:cTn id="13"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anim calcmode="lin" valueType="num">
                                      <p:cBhvr additive="base">
                                        <p:cTn id="19" dur="500" fill="hold"/>
                                        <p:tgtEl>
                                          <p:spTgt spid="2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anim calcmode="lin" valueType="num">
                                      <p:cBhvr additive="base">
                                        <p:cTn id="23"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anim calcmode="lin" valueType="num">
                                      <p:cBhvr additive="base">
                                        <p:cTn id="27" dur="500" fill="hold"/>
                                        <p:tgtEl>
                                          <p:spTgt spid="25">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xEl>
                                              <p:pRg st="9" end="9"/>
                                            </p:txEl>
                                          </p:spTgt>
                                        </p:tgtEl>
                                        <p:attrNameLst>
                                          <p:attrName>style.visibility</p:attrName>
                                        </p:attrNameLst>
                                      </p:cBhvr>
                                      <p:to>
                                        <p:strVal val="visible"/>
                                      </p:to>
                                    </p:set>
                                    <p:anim calcmode="lin" valueType="num">
                                      <p:cBhvr additive="base">
                                        <p:cTn id="31" dur="500" fill="hold"/>
                                        <p:tgtEl>
                                          <p:spTgt spid="2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
                                            <p:txEl>
                                              <p:pRg st="11" end="11"/>
                                            </p:txEl>
                                          </p:spTgt>
                                        </p:tgtEl>
                                        <p:attrNameLst>
                                          <p:attrName>style.visibility</p:attrName>
                                        </p:attrNameLst>
                                      </p:cBhvr>
                                      <p:to>
                                        <p:strVal val="visible"/>
                                      </p:to>
                                    </p:set>
                                    <p:anim calcmode="lin" valueType="num">
                                      <p:cBhvr additive="base">
                                        <p:cTn id="35" dur="500" fill="hold"/>
                                        <p:tgtEl>
                                          <p:spTgt spid="25">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
                                            <p:txEl>
                                              <p:pRg st="13" end="13"/>
                                            </p:txEl>
                                          </p:spTgt>
                                        </p:tgtEl>
                                        <p:attrNameLst>
                                          <p:attrName>style.visibility</p:attrName>
                                        </p:attrNameLst>
                                      </p:cBhvr>
                                      <p:to>
                                        <p:strVal val="visible"/>
                                      </p:to>
                                    </p:set>
                                    <p:anim calcmode="lin" valueType="num">
                                      <p:cBhvr additive="base">
                                        <p:cTn id="41" dur="500" fill="hold"/>
                                        <p:tgtEl>
                                          <p:spTgt spid="25">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900" y="26935"/>
            <a:ext cx="9097170" cy="400050"/>
          </a:xfrm>
        </p:spPr>
        <p:txBody>
          <a:bodyPr>
            <a:noAutofit/>
          </a:bodyPr>
          <a:lstStyle/>
          <a:p>
            <a:r>
              <a:rPr lang="en-US" sz="4000"/>
              <a:t>Transfer Function in Terms of Phasors: H(</a:t>
            </a:r>
            <a:r>
              <a:rPr lang="el-GR" sz="4000">
                <a:latin typeface="Arial" panose="020B0604020202020204" pitchFamily="34" charset="0"/>
                <a:cs typeface="Arial" panose="020B0604020202020204" pitchFamily="34" charset="0"/>
              </a:rPr>
              <a:t>ω</a:t>
            </a:r>
            <a:r>
              <a:rPr lang="en-US" sz="4000"/>
              <a:t>)</a:t>
            </a:r>
          </a:p>
        </p:txBody>
      </p:sp>
      <mc:AlternateContent xmlns:mc="http://schemas.openxmlformats.org/markup-compatibility/2006" xmlns:a14="http://schemas.microsoft.com/office/drawing/2010/main">
        <mc:Choice Requires="a14">
          <p:sp>
            <p:nvSpPr>
              <p:cNvPr id="7" name="Rectangle 6"/>
              <p:cNvSpPr/>
              <p:nvPr/>
            </p:nvSpPr>
            <p:spPr>
              <a:xfrm>
                <a:off x="310717" y="1513231"/>
                <a:ext cx="11603115" cy="52046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14:m>
                  <m:oMath xmlns:m="http://schemas.openxmlformats.org/officeDocument/2006/math">
                    <m:r>
                      <m:rPr>
                        <m:sty m:val="p"/>
                      </m:rPr>
                      <a:rPr lang="en-US" smtClean="0">
                        <a:solidFill>
                          <a:srgbClr val="000000"/>
                        </a:solidFill>
                        <a:latin typeface="Cambria Math" panose="02040503050406030204" pitchFamily="18" charset="0"/>
                      </a:rPr>
                      <m:t>Represent</m:t>
                    </m:r>
                    <m:r>
                      <a:rPr lang="en-US" smtClean="0">
                        <a:solidFill>
                          <a:srgbClr val="000000"/>
                        </a:solidFill>
                        <a:latin typeface="Cambria Math" panose="02040503050406030204" pitchFamily="18" charset="0"/>
                      </a:rPr>
                      <m:t> </m:t>
                    </m:r>
                    <m:r>
                      <m:rPr>
                        <m:sty m:val="p"/>
                      </m:rPr>
                      <a:rPr lang="en-US" b="0" i="0" smtClean="0">
                        <a:solidFill>
                          <a:srgbClr val="000000"/>
                        </a:solidFill>
                        <a:latin typeface="Cambria Math" panose="02040503050406030204" pitchFamily="18" charset="0"/>
                      </a:rPr>
                      <m:t>an</m:t>
                    </m:r>
                    <m:r>
                      <a:rPr lang="en-US" b="0" i="0" smtClean="0">
                        <a:solidFill>
                          <a:srgbClr val="000000"/>
                        </a:solidFill>
                        <a:latin typeface="Cambria Math" panose="02040503050406030204" pitchFamily="18" charset="0"/>
                      </a:rPr>
                      <m:t> </m:t>
                    </m:r>
                    <m:r>
                      <m:rPr>
                        <m:sty m:val="p"/>
                      </m:rPr>
                      <a:rPr lang="en-US" b="0" i="0" smtClean="0">
                        <a:solidFill>
                          <a:srgbClr val="000000"/>
                        </a:solidFill>
                        <a:latin typeface="Cambria Math" panose="02040503050406030204" pitchFamily="18" charset="0"/>
                      </a:rPr>
                      <m:t>input</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signal</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v</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A</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e>
                        </m:d>
                        <m:r>
                          <a:rPr lang="en-US">
                            <a:solidFill>
                              <a:srgbClr val="000000"/>
                            </a:solidFill>
                            <a:latin typeface="Cambria Math" panose="02040503050406030204" pitchFamily="18" charset="0"/>
                            <a:ea typeface="Cambria Math" panose="02040503050406030204" pitchFamily="18" charset="0"/>
                          </a:rPr>
                          <m:t>=</m:t>
                        </m:r>
                      </m:e>
                    </m:func>
                    <m:r>
                      <a:rPr lang="en-US" i="1">
                        <a:solidFill>
                          <a:srgbClr val="000000"/>
                        </a:solidFill>
                        <a:latin typeface="Cambria Math" panose="02040503050406030204" pitchFamily="18" charset="0"/>
                      </a:rPr>
                      <m:t>ℛ</m:t>
                    </m:r>
                    <m:r>
                      <m:rPr>
                        <m:sty m:val="p"/>
                      </m:rPr>
                      <a:rPr lang="en-US">
                        <a:solidFill>
                          <a:srgbClr val="000000"/>
                        </a:solidFill>
                        <a:latin typeface="Cambria Math" panose="02040503050406030204" pitchFamily="18" charset="0"/>
                      </a:rPr>
                      <m:t>e</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Ae</m:t>
                            </m:r>
                          </m:e>
                          <m:sup>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e>
                            </m:d>
                          </m:sup>
                        </m:sSup>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where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=2</m:t>
                    </m:r>
                    <m:r>
                      <m:rPr>
                        <m:sty m:val="p"/>
                      </m:rPr>
                      <a:rPr lang="el-GR">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is</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angular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frequency</m:t>
                    </m:r>
                    <m:r>
                      <a:rPr lang="en-US">
                        <a:solidFill>
                          <a:srgbClr val="000000"/>
                        </a:solidFill>
                        <a:latin typeface="Cambria Math" panose="02040503050406030204" pitchFamily="18" charset="0"/>
                        <a:ea typeface="Cambria Math" panose="02040503050406030204" pitchFamily="18" charset="0"/>
                      </a:rPr>
                      <m:t>.</m:t>
                    </m:r>
                    <m:r>
                      <m:rPr>
                        <m:nor/>
                      </m:rP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Then for a linear network the input phasor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equals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Ae</m:t>
                        </m:r>
                      </m:e>
                      <m:sup>
                        <m:r>
                          <m:rPr>
                            <m:sty m:val="p"/>
                          </m:rPr>
                          <a:rPr lang="en-US">
                            <a:solidFill>
                              <a:srgbClr val="000000"/>
                            </a:solidFill>
                            <a:latin typeface="Cambria Math" panose="02040503050406030204" pitchFamily="18" charset="0"/>
                          </a:rPr>
                          <m:t>j</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sup>
                    </m:s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and</m:t>
                    </m:r>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output</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phasor</m:t>
                    </m:r>
                    <m:r>
                      <a:rPr lang="en-US" b="0" i="0" smtClean="0">
                        <a:solidFill>
                          <a:srgbClr val="000000"/>
                        </a:solidFill>
                        <a:latin typeface="Cambria Math" panose="02040503050406030204" pitchFamily="18" charset="0"/>
                        <a:ea typeface="Cambria Math" panose="02040503050406030204" pitchFamily="18" charset="0"/>
                      </a:rPr>
                      <m:t> </m:t>
                    </m:r>
                    <m:r>
                      <a:rPr lang="en-US" b="1" i="0" smtClean="0">
                        <a:solidFill>
                          <a:srgbClr val="000000"/>
                        </a:solidFill>
                        <a:latin typeface="Cambria Math" panose="02040503050406030204" pitchFamily="18" charset="0"/>
                        <a:ea typeface="Cambria Math" panose="02040503050406030204" pitchFamily="18" charset="0"/>
                      </a:rPr>
                      <m:t>𝐘</m:t>
                    </m:r>
                  </m:oMath>
                </a14:m>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equals B</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r>
                              <a:rPr lang="en-US" b="0" i="1" smtClean="0">
                                <a:solidFill>
                                  <a:srgbClr val="000000"/>
                                </a:solidFill>
                                <a:latin typeface="Cambria Math" panose="02040503050406030204" pitchFamily="18" charset="0"/>
                                <a:ea typeface="Cambria Math" panose="02040503050406030204" pitchFamily="18" charset="0"/>
                              </a:rPr>
                              <m:t>+ ∅</m:t>
                            </m:r>
                          </m:e>
                        </m:d>
                      </m:sup>
                    </m:sSup>
                    <m:r>
                      <a:rPr lang="en-US" b="0" i="1" smtClean="0">
                        <a:solidFill>
                          <a:srgbClr val="000000"/>
                        </a:solidFill>
                        <a:latin typeface="Cambria Math" panose="02040503050406030204" pitchFamily="18" charset="0"/>
                        <a:ea typeface="Cambria Math" panose="02040503050406030204" pitchFamily="18" charset="0"/>
                      </a:rPr>
                      <m:t>,</m:t>
                    </m:r>
                    <m:r>
                      <a:rPr lang="en-US" b="0" i="0" smtClean="0">
                        <a:solidFill>
                          <a:srgbClr val="000000"/>
                        </a:solidFill>
                        <a:latin typeface="Cambria Math" panose="02040503050406030204" pitchFamily="18" charset="0"/>
                        <a:ea typeface="Cambria Math" panose="02040503050406030204" pitchFamily="18" charset="0"/>
                      </a:rPr>
                      <m:t> </m:t>
                    </m:r>
                  </m:oMath>
                </a14:m>
                <a:endParaRPr lang="en-US" b="0" i="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where</m:t>
                    </m:r>
                    <m:r>
                      <a:rPr lang="en-US" b="0" i="0"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is</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phase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shift</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of</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output</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signal</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with</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respect</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to</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input</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signal</m:t>
                    </m:r>
                    <m:r>
                      <a:rPr lang="en-US" b="0" i="0" smtClean="0">
                        <a:solidFill>
                          <a:srgbClr val="000000"/>
                        </a:solidFill>
                        <a:latin typeface="Cambria Math" panose="02040503050406030204" pitchFamily="18" charset="0"/>
                        <a:ea typeface="Cambria Math" panose="02040503050406030204" pitchFamily="18" charset="0"/>
                      </a:rPr>
                      <m:t>.</m:t>
                    </m:r>
                  </m:oMath>
                </a14:m>
                <a:r>
                  <a:rPr lang="en-US" b="0">
                    <a:solidFill>
                      <a:srgbClr val="000000"/>
                    </a:solidFill>
                    <a:latin typeface="Cambria Math" panose="02040503050406030204" pitchFamily="18" charset="0"/>
                    <a:ea typeface="Cambria Math" panose="02040503050406030204" pitchFamily="18" charset="0"/>
                  </a:rPr>
                  <a:t> </a:t>
                </a:r>
              </a:p>
              <a:p>
                <a:pPr marL="214313" indent="-214313">
                  <a:buFont typeface="Arial" panose="020B0604020202020204" pitchFamily="34" charset="0"/>
                  <a:buChar char="•"/>
                </a:pPr>
                <a:endParaRPr lang="en-US">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b="0">
                    <a:solidFill>
                      <a:srgbClr val="000000"/>
                    </a:solidFill>
                    <a:latin typeface="Cambria Math" panose="02040503050406030204" pitchFamily="18" charset="0"/>
                    <a:ea typeface="Cambria Math" panose="02040503050406030204" pitchFamily="18" charset="0"/>
                  </a:rPr>
                  <a:t>Note, that </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the input phasor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does not mean reactance, and</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output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phasor</m:t>
                    </m:r>
                    <m:r>
                      <a:rPr lang="en-US">
                        <a:solidFill>
                          <a:srgbClr val="000000"/>
                        </a:solidFill>
                        <a:latin typeface="Cambria Math" panose="02040503050406030204" pitchFamily="18" charset="0"/>
                        <a:ea typeface="Cambria Math" panose="02040503050406030204" pitchFamily="18" charset="0"/>
                      </a:rPr>
                      <m:t> </m:t>
                    </m:r>
                    <m:r>
                      <a:rPr lang="en-US" b="1">
                        <a:solidFill>
                          <a:srgbClr val="000000"/>
                        </a:solidFill>
                        <a:latin typeface="Cambria Math" panose="02040503050406030204" pitchFamily="18" charset="0"/>
                        <a:ea typeface="Cambria Math" panose="02040503050406030204" pitchFamily="18" charset="0"/>
                      </a:rPr>
                      <m:t>𝐘</m:t>
                    </m:r>
                  </m:oMath>
                </a14:m>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does not mean admittance. Rather the variables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and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mean input and output phasors when referring to transfer functions.</a:t>
                </a:r>
              </a:p>
              <a:p>
                <a:pPr marL="214313" indent="-214313">
                  <a:buFont typeface="Arial" panose="020B0604020202020204" pitchFamily="34" charset="0"/>
                  <a:buChar char="•"/>
                </a:pPr>
                <a:endParaRPr lang="en-US" b="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System Transfer Function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H</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of a circuit is the frequency dependent ratio of phasor output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to phasor input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When both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and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are voltages, then the Transfer Function corresponds to system voltage gain.</a:t>
                </a: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System</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Transfer</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Function</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altLang="en-US" b="1"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𝐘</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b="1"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𝐗</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b="1" i="1">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e>
                      </m: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ϕ</m:t>
                      </m:r>
                      <m: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Complex</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number</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en-US" b="1"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i="0">
                              <a:solidFill>
                                <a:srgbClr val="000000"/>
                              </a:solidFill>
                              <a:latin typeface="Cambria Math" panose="02040503050406030204" pitchFamily="18" charset="0"/>
                              <a:ea typeface="Cambria Math" panose="02040503050406030204" pitchFamily="18" charset="0"/>
                              <a:cs typeface="Arial" panose="020B0604020202020204" pitchFamily="34" charset="0"/>
                            </a:rPr>
                            <m:t>𝐘</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b="1" i="0">
                              <a:solidFill>
                                <a:srgbClr val="000000"/>
                              </a:solidFill>
                              <a:latin typeface="Cambria Math" panose="02040503050406030204" pitchFamily="18" charset="0"/>
                              <a:ea typeface="Cambria Math" panose="02040503050406030204" pitchFamily="18" charset="0"/>
                              <a:cs typeface="Arial" panose="020B0604020202020204" pitchFamily="34" charset="0"/>
                            </a:rPr>
                            <m:t>𝐗</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 </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Numerator</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num>
                        <m:den>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Denominator</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den>
                      </m:f>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i="0">
                              <a:solidFill>
                                <a:srgbClr val="000000"/>
                              </a:solidFill>
                              <a:latin typeface="Cambria Math" panose="02040503050406030204" pitchFamily="18" charset="0"/>
                              <a:ea typeface="Cambria Math" panose="02040503050406030204" pitchFamily="18" charset="0"/>
                              <a:cs typeface="Arial" panose="020B0604020202020204" pitchFamily="34" charset="0"/>
                            </a:rPr>
                            <m:t>𝐍</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b="1" i="0">
                              <a:solidFill>
                                <a:srgbClr val="000000"/>
                              </a:solidFill>
                              <a:latin typeface="Cambria Math" panose="02040503050406030204" pitchFamily="18" charset="0"/>
                              <a:ea typeface="Cambria Math" panose="02040503050406030204" pitchFamily="18" charset="0"/>
                              <a:cs typeface="Arial" panose="020B0604020202020204" pitchFamily="34" charset="0"/>
                            </a:rPr>
                            <m:t>𝐃</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altLang="en-US">
                    <a:solidFill>
                      <a:srgbClr val="000000"/>
                    </a:solidFill>
                    <a:latin typeface="Cambria Math" panose="02040503050406030204" pitchFamily="18" charset="0"/>
                    <a:cs typeface="Arial" panose="020B0604020202020204" pitchFamily="34" charset="0"/>
                  </a:rPr>
                  <a:t>Frequency response of a circuit can be determined by evaluating </a:t>
                </a:r>
                <a14:m>
                  <m:oMath xmlns:m="http://schemas.openxmlformats.org/officeDocument/2006/math">
                    <m:r>
                      <a:rPr lang="en-US" altLang="en-US" b="1" i="1">
                        <a:solidFill>
                          <a:srgbClr val="000000"/>
                        </a:solidFill>
                        <a:latin typeface="Cambria Math" panose="02040503050406030204" pitchFamily="18" charset="0"/>
                        <a:cs typeface="Arial" panose="020B0604020202020204" pitchFamily="34" charset="0"/>
                      </a:rPr>
                      <m:t>𝐇</m:t>
                    </m:r>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oMath>
                </a14:m>
                <a:r>
                  <a:rPr lang="en-US" altLang="en-US">
                    <a:solidFill>
                      <a:srgbClr val="000000"/>
                    </a:solidFill>
                    <a:latin typeface="Cambria Math" panose="02040503050406030204" pitchFamily="18" charset="0"/>
                    <a:cs typeface="Arial" panose="020B0604020202020204" pitchFamily="34" charset="0"/>
                  </a:rPr>
                  <a:t> for </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ranging </a:t>
                </a:r>
                <a:r>
                  <a:rPr lang="en-US" altLang="en-US">
                    <a:solidFill>
                      <a:srgbClr val="000000"/>
                    </a:solidFill>
                    <a:latin typeface="Cambria Math" panose="02040503050406030204" pitchFamily="18" charset="0"/>
                    <a:cs typeface="Arial" panose="020B0604020202020204" pitchFamily="34" charset="0"/>
                  </a:rPr>
                  <a:t>0 to ∞.</a:t>
                </a:r>
              </a:p>
            </p:txBody>
          </p:sp>
        </mc:Choice>
        <mc:Fallback xmlns="">
          <p:sp>
            <p:nvSpPr>
              <p:cNvPr id="7" name="Rectangle 6"/>
              <p:cNvSpPr>
                <a:spLocks noRot="1" noChangeAspect="1" noMove="1" noResize="1" noEditPoints="1" noAdjustHandles="1" noChangeArrowheads="1" noChangeShapeType="1" noTextEdit="1"/>
              </p:cNvSpPr>
              <p:nvPr/>
            </p:nvSpPr>
            <p:spPr>
              <a:xfrm>
                <a:off x="310717" y="1513231"/>
                <a:ext cx="11603115" cy="5204630"/>
              </a:xfrm>
              <a:prstGeom prst="rect">
                <a:avLst/>
              </a:prstGeom>
              <a:blipFill>
                <a:blip r:embed="rId2"/>
                <a:stretch>
                  <a:fillRect l="-157"/>
                </a:stretch>
              </a:blipFill>
            </p:spPr>
            <p:txBody>
              <a:bodyPr/>
              <a:lstStyle/>
              <a:p>
                <a:r>
                  <a:rPr lang="en-US">
                    <a:noFill/>
                  </a:rPr>
                  <a:t> </a:t>
                </a:r>
              </a:p>
            </p:txBody>
          </p:sp>
        </mc:Fallback>
      </mc:AlternateContent>
      <p:grpSp>
        <p:nvGrpSpPr>
          <p:cNvPr id="13" name="Group 12"/>
          <p:cNvGrpSpPr/>
          <p:nvPr/>
        </p:nvGrpSpPr>
        <p:grpSpPr>
          <a:xfrm>
            <a:off x="2348539" y="653886"/>
            <a:ext cx="7704031" cy="608886"/>
            <a:chOff x="1628890" y="723336"/>
            <a:chExt cx="6577623" cy="811848"/>
          </a:xfrm>
        </p:grpSpPr>
        <p:sp>
          <p:nvSpPr>
            <p:cNvPr id="15" name="Title 6"/>
            <p:cNvSpPr txBox="1">
              <a:spLocks/>
            </p:cNvSpPr>
            <p:nvPr/>
          </p:nvSpPr>
          <p:spPr>
            <a:xfrm>
              <a:off x="3944319" y="723336"/>
              <a:ext cx="1859428" cy="811848"/>
            </a:xfrm>
            <a:prstGeom prst="rect">
              <a:avLst/>
            </a:prstGeom>
          </p:spPr>
          <p:style>
            <a:lnRef idx="1">
              <a:schemeClr val="dk1"/>
            </a:lnRef>
            <a:fillRef idx="2">
              <a:schemeClr val="dk1"/>
            </a:fillRef>
            <a:effectRef idx="1">
              <a:schemeClr val="dk1"/>
            </a:effectRef>
            <a:fontRef idx="minor">
              <a:schemeClr val="dk1"/>
            </a:fontRef>
          </p:style>
          <p:txBody>
            <a:bodyPr vert="horz" lIns="38576" tIns="19289" rIns="38576" bIns="19289"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Linear Network</a:t>
              </a:r>
            </a:p>
            <a:p>
              <a:r>
                <a:rPr lang="en-US" sz="1500" b="1">
                  <a:solidFill>
                    <a:prstClr val="black"/>
                  </a:solidFill>
                  <a:latin typeface="Cambria Math" panose="02040503050406030204" pitchFamily="18" charset="0"/>
                  <a:ea typeface="Cambria Math" panose="02040503050406030204" pitchFamily="18" charset="0"/>
                  <a:cs typeface="Arial" panose="020B0604020202020204" pitchFamily="34" charset="0"/>
                </a:rPr>
                <a:t>H</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r>
                <a:rPr lang="el-GR" sz="1500">
                  <a:solidFill>
                    <a:prstClr val="black"/>
                  </a:solidFill>
                  <a:latin typeface="Cambria Math" panose="02040503050406030204" pitchFamily="18" charset="0"/>
                  <a:ea typeface="Cambria Math" panose="02040503050406030204" pitchFamily="18" charset="0"/>
                  <a:cs typeface="Arial" panose="020B0604020202020204" pitchFamily="34" charset="0"/>
                </a:rPr>
                <a:t>ω</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p>
          </p:txBody>
        </p:sp>
        <p:cxnSp>
          <p:nvCxnSpPr>
            <p:cNvPr id="16" name="Straight Arrow Connector 15"/>
            <p:cNvCxnSpPr/>
            <p:nvPr/>
          </p:nvCxnSpPr>
          <p:spPr>
            <a:xfrm flipV="1">
              <a:off x="5795998" y="1126350"/>
              <a:ext cx="566584" cy="38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628890" y="856770"/>
              <a:ext cx="1796382" cy="492442"/>
            </a:xfrm>
            <a:prstGeom prst="rect">
              <a:avLst/>
            </a:prstGeom>
            <a:noFill/>
          </p:spPr>
          <p:txBody>
            <a:bodyPr wrap="square" rtlCol="0">
              <a:spAutoFit/>
            </a:bodyPr>
            <a:lstStyle/>
            <a:p>
              <a:r>
                <a:rPr lang="en-US">
                  <a:solidFill>
                    <a:srgbClr val="000000"/>
                  </a:solidFill>
                  <a:latin typeface="Cambria Math" panose="02040503050406030204" pitchFamily="18" charset="0"/>
                  <a:ea typeface="Cambria Math" panose="02040503050406030204" pitchFamily="18" charset="0"/>
                </a:rPr>
                <a:t>Input Phasor </a:t>
              </a:r>
              <a:r>
                <a:rPr lang="en-US" b="1">
                  <a:solidFill>
                    <a:srgbClr val="000000"/>
                  </a:solidFill>
                  <a:latin typeface="Cambria Math" panose="02040503050406030204" pitchFamily="18" charset="0"/>
                  <a:ea typeface="Cambria Math" panose="02040503050406030204" pitchFamily="18" charset="0"/>
                </a:rPr>
                <a:t>X</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sp>
          <p:nvSpPr>
            <p:cNvPr id="18" name="TextBox 17"/>
            <p:cNvSpPr txBox="1"/>
            <p:nvPr/>
          </p:nvSpPr>
          <p:spPr>
            <a:xfrm>
              <a:off x="6362582" y="865779"/>
              <a:ext cx="1843931" cy="492442"/>
            </a:xfrm>
            <a:prstGeom prst="rect">
              <a:avLst/>
            </a:prstGeom>
            <a:noFill/>
          </p:spPr>
          <p:txBody>
            <a:bodyPr wrap="square" rtlCol="0">
              <a:spAutoFit/>
            </a:bodyPr>
            <a:lstStyle/>
            <a:p>
              <a:r>
                <a:rPr lang="en-US">
                  <a:solidFill>
                    <a:srgbClr val="000000"/>
                  </a:solidFill>
                  <a:latin typeface="Cambria Math" panose="02040503050406030204" pitchFamily="18" charset="0"/>
                  <a:ea typeface="Cambria Math" panose="02040503050406030204" pitchFamily="18" charset="0"/>
                </a:rPr>
                <a:t>Output Phasor </a:t>
              </a:r>
              <a:r>
                <a:rPr lang="en-US" b="1">
                  <a:solidFill>
                    <a:srgbClr val="000000"/>
                  </a:solidFill>
                  <a:latin typeface="Cambria Math" panose="02040503050406030204" pitchFamily="18" charset="0"/>
                  <a:ea typeface="Cambria Math" panose="02040503050406030204" pitchFamily="18" charset="0"/>
                </a:rPr>
                <a:t>Y</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cxnSp>
          <p:nvCxnSpPr>
            <p:cNvPr id="19" name="Straight Arrow Connector 18"/>
            <p:cNvCxnSpPr/>
            <p:nvPr/>
          </p:nvCxnSpPr>
          <p:spPr>
            <a:xfrm>
              <a:off x="3385484" y="1134841"/>
              <a:ext cx="566584" cy="47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7115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 calcmode="lin" valueType="num">
                                      <p:cBhvr additive="base">
                                        <p:cTn id="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 calcmode="lin" valueType="num">
                                      <p:cBhvr additive="base">
                                        <p:cTn id="1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 calcmode="lin" valueType="num">
                                      <p:cBhvr additive="base">
                                        <p:cTn id="1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 calcmode="lin" valueType="num">
                                      <p:cBhvr additive="base">
                                        <p:cTn id="2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anim calcmode="lin" valueType="num">
                                      <p:cBhvr additive="base">
                                        <p:cTn id="2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345" y="3436"/>
            <a:ext cx="9419208" cy="400050"/>
          </a:xfrm>
        </p:spPr>
        <p:txBody>
          <a:bodyPr>
            <a:noAutofit/>
          </a:bodyPr>
          <a:lstStyle/>
          <a:p>
            <a:r>
              <a:rPr lang="en-US" sz="4000"/>
              <a:t>Transfer Function and Frequency Response</a:t>
            </a:r>
          </a:p>
        </p:txBody>
      </p:sp>
      <mc:AlternateContent xmlns:mc="http://schemas.openxmlformats.org/markup-compatibility/2006" xmlns:a14="http://schemas.microsoft.com/office/drawing/2010/main">
        <mc:Choice Requires="a14">
          <p:sp>
            <p:nvSpPr>
              <p:cNvPr id="7" name="Rectangle 6"/>
              <p:cNvSpPr/>
              <p:nvPr/>
            </p:nvSpPr>
            <p:spPr>
              <a:xfrm>
                <a:off x="390617" y="1432065"/>
                <a:ext cx="11540971" cy="5290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System</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Transfer</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Function</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altLang="en-US" b="1"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𝐘</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b="1"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𝐗</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i="1">
                              <a:solidFill>
                                <a:srgbClr val="000000"/>
                              </a:solidFill>
                              <a:latin typeface="Cambria Math" panose="02040503050406030204" pitchFamily="18" charset="0"/>
                              <a:ea typeface="Cambria Math" panose="02040503050406030204" pitchFamily="18" charset="0"/>
                              <a:cs typeface="Arial" panose="020B0604020202020204" pitchFamily="34" charset="0"/>
                            </a:rPr>
                            <m:t>𝐍𝐮𝐦𝐞𝐫𝐚𝐭𝐨𝐫</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num>
                        <m:den>
                          <m:r>
                            <a:rPr lang="en-US" altLang="en-US" b="1" i="1">
                              <a:solidFill>
                                <a:srgbClr val="000000"/>
                              </a:solidFill>
                              <a:latin typeface="Cambria Math" panose="02040503050406030204" pitchFamily="18" charset="0"/>
                              <a:ea typeface="Cambria Math" panose="02040503050406030204" pitchFamily="18" charset="0"/>
                              <a:cs typeface="Arial" panose="020B0604020202020204" pitchFamily="34" charset="0"/>
                            </a:rPr>
                            <m:t>𝐃𝐞𝐧𝐨𝐦𝐢𝐧𝐚𝐭𝐨𝐫</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den>
                      </m:f>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m:t>𝐍</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num>
                        <m:den>
                          <m: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m:t>𝐃</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den>
                      </m:f>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spcAft>
                    <a:spcPts val="1350"/>
                  </a:spcAft>
                  <a:buFont typeface="Arial" panose="020B0604020202020204" pitchFamily="34" charset="0"/>
                  <a:buChar char="•"/>
                </a:pPr>
                <a:r>
                  <a:rPr lang="en-US" altLang="en-US">
                    <a:solidFill>
                      <a:srgbClr val="000000"/>
                    </a:solidFill>
                    <a:latin typeface="Cambria Math" panose="02040503050406030204" pitchFamily="18" charset="0"/>
                    <a:cs typeface="Arial" panose="020B0604020202020204" pitchFamily="34" charset="0"/>
                  </a:rPr>
                  <a:t>Frequency response of a circuit can be determined by evaluating </a:t>
                </a:r>
                <a14:m>
                  <m:oMath xmlns:m="http://schemas.openxmlformats.org/officeDocument/2006/math">
                    <m:r>
                      <a:rPr lang="en-US" altLang="en-US" b="1" i="1">
                        <a:solidFill>
                          <a:srgbClr val="000000"/>
                        </a:solidFill>
                        <a:latin typeface="Cambria Math" panose="02040503050406030204" pitchFamily="18" charset="0"/>
                        <a:cs typeface="Arial" panose="020B0604020202020204" pitchFamily="34" charset="0"/>
                      </a:rPr>
                      <m:t>𝐇</m:t>
                    </m:r>
                    <m:d>
                      <m:dPr>
                        <m:ctrlPr>
                          <a:rPr lang="en-US" altLang="en-US" i="1">
                            <a:solidFill>
                              <a:srgbClr val="000000"/>
                            </a:solidFill>
                            <a:latin typeface="Cambria Math" panose="02040503050406030204" pitchFamily="18" charset="0"/>
                            <a:cs typeface="Arial" panose="020B0604020202020204" pitchFamily="34" charset="0"/>
                          </a:rPr>
                        </m:ctrlPr>
                      </m:dPr>
                      <m:e>
                        <m:r>
                          <m:rPr>
                            <m:sty m:val="p"/>
                          </m:rPr>
                          <a:rPr lang="en-US" alt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oMath>
                </a14:m>
                <a:r>
                  <a:rPr lang="en-US" altLang="en-US">
                    <a:solidFill>
                      <a:srgbClr val="000000"/>
                    </a:solidFill>
                    <a:latin typeface="Cambria Math" panose="02040503050406030204" pitchFamily="18" charset="0"/>
                    <a:cs typeface="Arial" panose="020B0604020202020204" pitchFamily="34" charset="0"/>
                  </a:rPr>
                  <a:t> for </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ranging </a:t>
                </a:r>
                <a:r>
                  <a:rPr lang="en-US" altLang="en-US">
                    <a:solidFill>
                      <a:srgbClr val="000000"/>
                    </a:solidFill>
                    <a:latin typeface="Cambria Math" panose="02040503050406030204" pitchFamily="18" charset="0"/>
                    <a:cs typeface="Arial" panose="020B0604020202020204" pitchFamily="34" charset="0"/>
                  </a:rPr>
                  <a:t>0 to ∞.</a:t>
                </a:r>
              </a:p>
              <a:p>
                <a:pPr marL="214313" indent="-214313">
                  <a:spcAft>
                    <a:spcPts val="135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When  </a:t>
                </a:r>
                <a:r>
                  <a:rPr lang="en-US" b="1">
                    <a:solidFill>
                      <a:srgbClr val="000000"/>
                    </a:solidFill>
                    <a:latin typeface="Cambria Math" panose="02040503050406030204" pitchFamily="18" charset="0"/>
                    <a:ea typeface="Cambria Math" panose="02040503050406030204" pitchFamily="18" charset="0"/>
                  </a:rPr>
                  <a:t>X</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 and </a:t>
                </a:r>
                <a:r>
                  <a:rPr lang="en-US" b="1">
                    <a:solidFill>
                      <a:srgbClr val="000000"/>
                    </a:solidFill>
                    <a:latin typeface="Cambria Math" panose="02040503050406030204" pitchFamily="18" charset="0"/>
                    <a:ea typeface="Cambria Math" panose="02040503050406030204" pitchFamily="18" charset="0"/>
                  </a:rPr>
                  <a:t>Y</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 are voltages, then </a:t>
                </a:r>
                <a14:m>
                  <m:oMath xmlns:m="http://schemas.openxmlformats.org/officeDocument/2006/math">
                    <m:r>
                      <a:rPr lang="en-US" altLang="en-US" b="1" i="1">
                        <a:solidFill>
                          <a:srgbClr val="000000"/>
                        </a:solidFill>
                        <a:latin typeface="Cambria Math" panose="02040503050406030204" pitchFamily="18" charset="0"/>
                        <a:ea typeface="Cambria Math" panose="02040503050406030204" pitchFamily="18" charset="0"/>
                        <a:cs typeface="Arial" panose="020B0604020202020204" pitchFamily="34" charset="0"/>
                      </a:rPr>
                      <m:t>𝐇</m:t>
                    </m:r>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e>
                    </m:d>
                  </m:oMath>
                </a14:m>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is the frequency dependent voltage gain, having a magnitude, often expressed in dB, along with a phase angle, usually expressed in degrees.</a:t>
                </a:r>
              </a:p>
              <a:p>
                <a:pPr marL="214313" indent="-214313">
                  <a:spcAft>
                    <a:spcPts val="135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Roots of numerator polynomial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are zeros of Transfer Function. Frequency Response equals zero at a zero.</a:t>
                </a:r>
              </a:p>
              <a:p>
                <a:pPr marL="214313" indent="-214313">
                  <a:spcAft>
                    <a:spcPts val="135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Roots of denominator polynomial </a:t>
                </a:r>
                <a:r>
                  <a:rPr lang="en-US" altLang="en-US" b="1">
                    <a:solidFill>
                      <a:srgbClr val="000000"/>
                    </a:solidFill>
                    <a:latin typeface="Cambria Math" panose="02040503050406030204" pitchFamily="18" charset="0"/>
                    <a:ea typeface="Cambria Math" panose="02040503050406030204" pitchFamily="18" charset="0"/>
                    <a:cs typeface="Arial" panose="020B0604020202020204" pitchFamily="34" charset="0"/>
                  </a:rPr>
                  <a:t>X</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a:t>
                </a:r>
                <a: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 are poles of Transfer Function.</a:t>
                </a:r>
              </a:p>
              <a:p>
                <a:pPr marL="214313" indent="-214313">
                  <a:spcAft>
                    <a:spcPts val="2400"/>
                  </a:spcAft>
                  <a:buFont typeface="Arial" panose="020B0604020202020204" pitchFamily="34" charset="0"/>
                  <a:buChar char="•"/>
                </a:pPr>
                <a: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a:t>Poles and zeros of the transfer function determine the resulting frequency response. </a:t>
                </a:r>
                <a:r>
                  <a:rPr lang="en-US" altLang="en-US">
                    <a:solidFill>
                      <a:srgbClr val="000000"/>
                    </a:solidFill>
                    <a:latin typeface="Cambria Math" panose="02040503050406030204" pitchFamily="18" charset="0"/>
                    <a:ea typeface="Cambria Math" panose="02040503050406030204" pitchFamily="18" charset="0"/>
                  </a:rPr>
                  <a:t>T</a:t>
                </a:r>
                <a:r>
                  <a:rPr lang="en-US">
                    <a:solidFill>
                      <a:srgbClr val="000000"/>
                    </a:solidFill>
                    <a:latin typeface="Cambria Math" panose="02040503050406030204" pitchFamily="18" charset="0"/>
                    <a:ea typeface="Cambria Math" panose="02040503050406030204" pitchFamily="18" charset="0"/>
                  </a:rPr>
                  <a:t>ransmission zeros result in an increase in the slope of the magnitude of the transfer function, whereas poles result in a decrease in the slope.</a:t>
                </a:r>
              </a:p>
              <a:p>
                <a:pPr marL="214313" indent="-214313">
                  <a:spcAft>
                    <a:spcPts val="2400"/>
                  </a:spcAft>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spcAft>
                    <a:spcPts val="1800"/>
                  </a:spcAft>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spcAft>
                    <a:spcPts val="1800"/>
                  </a:spcAft>
                  <a:buFont typeface="Arial" panose="020B0604020202020204" pitchFamily="34" charset="0"/>
                  <a:buChar char="•"/>
                </a:pPr>
                <a:endPar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0617" y="1432065"/>
                <a:ext cx="11540971" cy="5290551"/>
              </a:xfrm>
              <a:prstGeom prst="rect">
                <a:avLst/>
              </a:prstGeom>
              <a:blipFill>
                <a:blip r:embed="rId2"/>
                <a:stretch>
                  <a:fillRect l="-105"/>
                </a:stretch>
              </a:blipFill>
            </p:spPr>
            <p:txBody>
              <a:bodyPr/>
              <a:lstStyle/>
              <a:p>
                <a:r>
                  <a:rPr lang="en-US">
                    <a:noFill/>
                  </a:rPr>
                  <a:t> </a:t>
                </a:r>
              </a:p>
            </p:txBody>
          </p:sp>
        </mc:Fallback>
      </mc:AlternateContent>
      <p:grpSp>
        <p:nvGrpSpPr>
          <p:cNvPr id="13" name="Group 12"/>
          <p:cNvGrpSpPr/>
          <p:nvPr/>
        </p:nvGrpSpPr>
        <p:grpSpPr>
          <a:xfrm>
            <a:off x="3310776" y="641402"/>
            <a:ext cx="5048447" cy="536410"/>
            <a:chOff x="1558307" y="772623"/>
            <a:chExt cx="6731263" cy="715213"/>
          </a:xfrm>
        </p:grpSpPr>
        <p:sp>
          <p:nvSpPr>
            <p:cNvPr id="15" name="Title 6"/>
            <p:cNvSpPr txBox="1">
              <a:spLocks/>
            </p:cNvSpPr>
            <p:nvPr/>
          </p:nvSpPr>
          <p:spPr>
            <a:xfrm>
              <a:off x="3944319" y="772623"/>
              <a:ext cx="1859428" cy="715213"/>
            </a:xfrm>
            <a:prstGeom prst="rect">
              <a:avLst/>
            </a:prstGeom>
          </p:spPr>
          <p:style>
            <a:lnRef idx="1">
              <a:schemeClr val="dk1"/>
            </a:lnRef>
            <a:fillRef idx="2">
              <a:schemeClr val="dk1"/>
            </a:fillRef>
            <a:effectRef idx="1">
              <a:schemeClr val="dk1"/>
            </a:effectRef>
            <a:fontRef idx="minor">
              <a:schemeClr val="dk1"/>
            </a:fontRef>
          </p:style>
          <p:txBody>
            <a:bodyPr vert="horz" lIns="38576" tIns="19289" rIns="38576" bIns="19289"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Linear Network</a:t>
              </a:r>
            </a:p>
            <a:p>
              <a:r>
                <a:rPr lang="en-US" sz="1500" b="1">
                  <a:solidFill>
                    <a:prstClr val="black"/>
                  </a:solidFill>
                  <a:latin typeface="Cambria Math" panose="02040503050406030204" pitchFamily="18" charset="0"/>
                  <a:ea typeface="Cambria Math" panose="02040503050406030204" pitchFamily="18" charset="0"/>
                  <a:cs typeface="Arial" panose="020B0604020202020204" pitchFamily="34" charset="0"/>
                </a:rPr>
                <a:t>H</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r>
                <a:rPr lang="el-GR" sz="1500">
                  <a:solidFill>
                    <a:prstClr val="black"/>
                  </a:solidFill>
                  <a:latin typeface="Cambria Math" panose="02040503050406030204" pitchFamily="18" charset="0"/>
                  <a:ea typeface="Cambria Math" panose="02040503050406030204" pitchFamily="18" charset="0"/>
                  <a:cs typeface="Arial" panose="020B0604020202020204" pitchFamily="34" charset="0"/>
                </a:rPr>
                <a:t>ω</a:t>
              </a:r>
              <a:r>
                <a:rPr lang="en-US" sz="1500">
                  <a:solidFill>
                    <a:prstClr val="black"/>
                  </a:solidFill>
                  <a:latin typeface="Cambria Math" panose="02040503050406030204" pitchFamily="18" charset="0"/>
                  <a:ea typeface="Cambria Math" panose="02040503050406030204" pitchFamily="18" charset="0"/>
                  <a:cs typeface="Arial" panose="020B0604020202020204" pitchFamily="34" charset="0"/>
                </a:rPr>
                <a:t>)</a:t>
              </a:r>
            </a:p>
          </p:txBody>
        </p:sp>
        <p:cxnSp>
          <p:nvCxnSpPr>
            <p:cNvPr id="16" name="Straight Arrow Connector 15"/>
            <p:cNvCxnSpPr/>
            <p:nvPr/>
          </p:nvCxnSpPr>
          <p:spPr>
            <a:xfrm flipV="1">
              <a:off x="5795998" y="1126350"/>
              <a:ext cx="566584" cy="38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558307" y="865483"/>
              <a:ext cx="1891971" cy="492442"/>
            </a:xfrm>
            <a:prstGeom prst="rect">
              <a:avLst/>
            </a:prstGeom>
            <a:noFill/>
          </p:spPr>
          <p:txBody>
            <a:bodyPr wrap="none" rtlCol="0">
              <a:spAutoFit/>
            </a:bodyPr>
            <a:lstStyle/>
            <a:p>
              <a:r>
                <a:rPr lang="en-US">
                  <a:solidFill>
                    <a:srgbClr val="000000"/>
                  </a:solidFill>
                  <a:latin typeface="Cambria Math" panose="02040503050406030204" pitchFamily="18" charset="0"/>
                  <a:ea typeface="Cambria Math" panose="02040503050406030204" pitchFamily="18" charset="0"/>
                </a:rPr>
                <a:t>Phasor </a:t>
              </a:r>
              <a:r>
                <a:rPr lang="en-US" b="1">
                  <a:solidFill>
                    <a:srgbClr val="000000"/>
                  </a:solidFill>
                  <a:latin typeface="Cambria Math" panose="02040503050406030204" pitchFamily="18" charset="0"/>
                  <a:ea typeface="Cambria Math" panose="02040503050406030204" pitchFamily="18" charset="0"/>
                </a:rPr>
                <a:t>X</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sp>
          <p:nvSpPr>
            <p:cNvPr id="18" name="TextBox 17"/>
            <p:cNvSpPr txBox="1"/>
            <p:nvPr/>
          </p:nvSpPr>
          <p:spPr>
            <a:xfrm>
              <a:off x="6397599" y="836135"/>
              <a:ext cx="1891971" cy="492442"/>
            </a:xfrm>
            <a:prstGeom prst="rect">
              <a:avLst/>
            </a:prstGeom>
            <a:noFill/>
          </p:spPr>
          <p:txBody>
            <a:bodyPr wrap="none" rtlCol="0">
              <a:spAutoFit/>
            </a:bodyPr>
            <a:lstStyle/>
            <a:p>
              <a:r>
                <a:rPr lang="en-US">
                  <a:solidFill>
                    <a:srgbClr val="000000"/>
                  </a:solidFill>
                  <a:latin typeface="Cambria Math" panose="02040503050406030204" pitchFamily="18" charset="0"/>
                  <a:ea typeface="Cambria Math" panose="02040503050406030204" pitchFamily="18" charset="0"/>
                </a:rPr>
                <a:t>Phasor </a:t>
              </a:r>
              <a:r>
                <a:rPr lang="en-US" b="1">
                  <a:solidFill>
                    <a:srgbClr val="000000"/>
                  </a:solidFill>
                  <a:latin typeface="Cambria Math" panose="02040503050406030204" pitchFamily="18" charset="0"/>
                  <a:ea typeface="Cambria Math" panose="02040503050406030204" pitchFamily="18" charset="0"/>
                </a:rPr>
                <a:t>Y</a:t>
              </a:r>
              <a:r>
                <a:rPr lang="en-US">
                  <a:solidFill>
                    <a:srgbClr val="000000"/>
                  </a:solidFill>
                  <a:latin typeface="Cambria Math" panose="02040503050406030204" pitchFamily="18" charset="0"/>
                  <a:ea typeface="Cambria Math" panose="02040503050406030204" pitchFamily="18" charset="0"/>
                </a:rPr>
                <a:t>(</a:t>
              </a:r>
              <a:r>
                <a:rPr lang="el-GR">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a:solidFill>
                    <a:srgbClr val="000000"/>
                  </a:solidFill>
                  <a:latin typeface="Cambria Math" panose="02040503050406030204" pitchFamily="18" charset="0"/>
                  <a:ea typeface="Cambria Math" panose="02040503050406030204" pitchFamily="18" charset="0"/>
                </a:rPr>
                <a:t>)</a:t>
              </a:r>
            </a:p>
          </p:txBody>
        </p:sp>
        <p:cxnSp>
          <p:nvCxnSpPr>
            <p:cNvPr id="19" name="Straight Arrow Connector 18"/>
            <p:cNvCxnSpPr/>
            <p:nvPr/>
          </p:nvCxnSpPr>
          <p:spPr>
            <a:xfrm>
              <a:off x="3385484" y="1134841"/>
              <a:ext cx="566584" cy="47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47" name="Group 46"/>
          <p:cNvGrpSpPr/>
          <p:nvPr/>
        </p:nvGrpSpPr>
        <p:grpSpPr>
          <a:xfrm>
            <a:off x="3188718" y="4978757"/>
            <a:ext cx="6109392" cy="1620622"/>
            <a:chOff x="1225363" y="713864"/>
            <a:chExt cx="8145856" cy="2160831"/>
          </a:xfrm>
        </p:grpSpPr>
        <p:grpSp>
          <p:nvGrpSpPr>
            <p:cNvPr id="48" name="Group 47"/>
            <p:cNvGrpSpPr/>
            <p:nvPr/>
          </p:nvGrpSpPr>
          <p:grpSpPr>
            <a:xfrm>
              <a:off x="1225363" y="713864"/>
              <a:ext cx="3985837" cy="2141613"/>
              <a:chOff x="5542856" y="809852"/>
              <a:chExt cx="3985837" cy="2141613"/>
            </a:xfrm>
          </p:grpSpPr>
          <p:cxnSp>
            <p:nvCxnSpPr>
              <p:cNvPr id="104" name="Straight Arrow Connector 103"/>
              <p:cNvCxnSpPr/>
              <p:nvPr/>
            </p:nvCxnSpPr>
            <p:spPr>
              <a:xfrm>
                <a:off x="6026747" y="2598774"/>
                <a:ext cx="2038495" cy="2314"/>
              </a:xfrm>
              <a:prstGeom prst="straightConnector1">
                <a:avLst/>
              </a:prstGeom>
              <a:noFill/>
              <a:ln w="22225" cap="flat" cmpd="sng" algn="ctr">
                <a:solidFill>
                  <a:srgbClr val="000000"/>
                </a:solidFill>
                <a:prstDash val="solid"/>
                <a:headEnd type="none"/>
                <a:tailEnd type="triangle"/>
              </a:ln>
              <a:effectLst/>
            </p:spPr>
          </p:cxnSp>
          <p:sp>
            <p:nvSpPr>
              <p:cNvPr id="105" name="TextBox 104"/>
              <p:cNvSpPr txBox="1"/>
              <p:nvPr/>
            </p:nvSpPr>
            <p:spPr>
              <a:xfrm>
                <a:off x="6218621" y="1403969"/>
                <a:ext cx="1299027" cy="677108"/>
              </a:xfrm>
              <a:prstGeom prst="rect">
                <a:avLst/>
              </a:prstGeom>
              <a:noFill/>
            </p:spPr>
            <p:txBody>
              <a:bodyPr wrap="square" rtlCol="0">
                <a:spAutoFit/>
              </a:bodyPr>
              <a:lstStyle/>
              <a:p>
                <a:pPr defTabSz="685800">
                  <a:defRPr/>
                </a:pPr>
                <a:r>
                  <a:rPr lang="en-US" sz="900" kern="0">
                    <a:solidFill>
                      <a:srgbClr val="000000"/>
                    </a:solidFill>
                  </a:rPr>
                  <a:t>Result of a Zero at 10</a:t>
                </a:r>
                <a:r>
                  <a:rPr lang="en-US" sz="900" kern="0" baseline="30000">
                    <a:solidFill>
                      <a:srgbClr val="000000"/>
                    </a:solidFill>
                  </a:rPr>
                  <a:t>2</a:t>
                </a:r>
                <a:r>
                  <a:rPr lang="en-US" sz="900" kern="0">
                    <a:solidFill>
                      <a:srgbClr val="000000"/>
                    </a:solidFill>
                  </a:rPr>
                  <a:t> rad/s.</a:t>
                </a:r>
              </a:p>
            </p:txBody>
          </p:sp>
          <p:sp>
            <p:nvSpPr>
              <p:cNvPr id="106" name="TextBox 105"/>
              <p:cNvSpPr txBox="1"/>
              <p:nvPr/>
            </p:nvSpPr>
            <p:spPr>
              <a:xfrm>
                <a:off x="8052926" y="2456610"/>
                <a:ext cx="1475767" cy="492443"/>
              </a:xfrm>
              <a:prstGeom prst="rect">
                <a:avLst/>
              </a:prstGeom>
              <a:noFill/>
            </p:spPr>
            <p:txBody>
              <a:bodyPr wrap="square" rtlCol="0">
                <a:spAutoFit/>
              </a:bodyPr>
              <a:lstStyle/>
              <a:p>
                <a:pPr defTabSz="685800">
                  <a:defRPr/>
                </a:pPr>
                <a:r>
                  <a:rPr lang="en-US" sz="900" kern="0">
                    <a:solidFill>
                      <a:srgbClr val="000000"/>
                    </a:solidFill>
                  </a:rPr>
                  <a:t>Log Frequency (</a:t>
                </a:r>
                <a:r>
                  <a:rPr lang="el-GR" sz="900" kern="0">
                    <a:solidFill>
                      <a:srgbClr val="000000"/>
                    </a:solidFill>
                    <a:cs typeface="Arial" panose="020B0604020202020204" pitchFamily="34" charset="0"/>
                  </a:rPr>
                  <a:t>ω</a:t>
                </a:r>
                <a:r>
                  <a:rPr lang="en-US" sz="900" kern="0">
                    <a:solidFill>
                      <a:srgbClr val="000000"/>
                    </a:solidFill>
                  </a:rPr>
                  <a:t>)</a:t>
                </a:r>
              </a:p>
            </p:txBody>
          </p:sp>
          <p:cxnSp>
            <p:nvCxnSpPr>
              <p:cNvPr id="107" name="Straight Arrow Connector 106"/>
              <p:cNvCxnSpPr/>
              <p:nvPr/>
            </p:nvCxnSpPr>
            <p:spPr>
              <a:xfrm flipH="1" flipV="1">
                <a:off x="6020925" y="1097626"/>
                <a:ext cx="2314" cy="1509856"/>
              </a:xfrm>
              <a:prstGeom prst="straightConnector1">
                <a:avLst/>
              </a:prstGeom>
              <a:noFill/>
              <a:ln w="22225" cap="flat" cmpd="sng" algn="ctr">
                <a:solidFill>
                  <a:srgbClr val="000000"/>
                </a:solidFill>
                <a:prstDash val="solid"/>
                <a:tailEnd type="triangle"/>
              </a:ln>
              <a:effectLst/>
            </p:spPr>
          </p:cxnSp>
          <p:cxnSp>
            <p:nvCxnSpPr>
              <p:cNvPr id="108" name="Straight Connector 107"/>
              <p:cNvCxnSpPr/>
              <p:nvPr/>
            </p:nvCxnSpPr>
            <p:spPr>
              <a:xfrm>
                <a:off x="5977444" y="1223616"/>
                <a:ext cx="97879" cy="1609"/>
              </a:xfrm>
              <a:prstGeom prst="line">
                <a:avLst/>
              </a:prstGeom>
              <a:noFill/>
              <a:ln w="15875" cap="flat" cmpd="sng" algn="ctr">
                <a:solidFill>
                  <a:srgbClr val="000000"/>
                </a:solidFill>
                <a:prstDash val="solid"/>
              </a:ln>
              <a:effectLst/>
            </p:spPr>
          </p:cxnSp>
          <p:cxnSp>
            <p:nvCxnSpPr>
              <p:cNvPr id="109" name="Straight Connector 108"/>
              <p:cNvCxnSpPr/>
              <p:nvPr/>
            </p:nvCxnSpPr>
            <p:spPr>
              <a:xfrm flipH="1" flipV="1">
                <a:off x="6491489" y="2556447"/>
                <a:ext cx="1965" cy="77792"/>
              </a:xfrm>
              <a:prstGeom prst="line">
                <a:avLst/>
              </a:prstGeom>
              <a:noFill/>
              <a:ln w="15875" cap="flat" cmpd="sng" algn="ctr">
                <a:solidFill>
                  <a:srgbClr val="000000"/>
                </a:solidFill>
                <a:prstDash val="solid"/>
              </a:ln>
              <a:effectLst/>
            </p:spPr>
          </p:cxnSp>
          <p:cxnSp>
            <p:nvCxnSpPr>
              <p:cNvPr id="110" name="Straight Connector 109"/>
              <p:cNvCxnSpPr/>
              <p:nvPr/>
            </p:nvCxnSpPr>
            <p:spPr>
              <a:xfrm flipH="1" flipV="1">
                <a:off x="6948678" y="2560186"/>
                <a:ext cx="1965" cy="77792"/>
              </a:xfrm>
              <a:prstGeom prst="line">
                <a:avLst/>
              </a:prstGeom>
              <a:noFill/>
              <a:ln w="15875" cap="flat" cmpd="sng" algn="ctr">
                <a:solidFill>
                  <a:srgbClr val="000000"/>
                </a:solidFill>
                <a:prstDash val="solid"/>
              </a:ln>
              <a:effectLst/>
            </p:spPr>
          </p:cxnSp>
          <p:cxnSp>
            <p:nvCxnSpPr>
              <p:cNvPr id="111" name="Straight Connector 110"/>
              <p:cNvCxnSpPr/>
              <p:nvPr/>
            </p:nvCxnSpPr>
            <p:spPr>
              <a:xfrm flipH="1" flipV="1">
                <a:off x="7405884" y="2560175"/>
                <a:ext cx="1965" cy="77792"/>
              </a:xfrm>
              <a:prstGeom prst="line">
                <a:avLst/>
              </a:prstGeom>
              <a:noFill/>
              <a:ln w="15875" cap="flat" cmpd="sng" algn="ctr">
                <a:solidFill>
                  <a:srgbClr val="000000"/>
                </a:solidFill>
                <a:prstDash val="solid"/>
              </a:ln>
              <a:effectLst/>
            </p:spPr>
          </p:cxnSp>
          <p:cxnSp>
            <p:nvCxnSpPr>
              <p:cNvPr id="112" name="Straight Connector 111"/>
              <p:cNvCxnSpPr/>
              <p:nvPr/>
            </p:nvCxnSpPr>
            <p:spPr>
              <a:xfrm flipH="1" flipV="1">
                <a:off x="7858334" y="2560165"/>
                <a:ext cx="1965" cy="77792"/>
              </a:xfrm>
              <a:prstGeom prst="line">
                <a:avLst/>
              </a:prstGeom>
              <a:noFill/>
              <a:ln w="15875" cap="flat" cmpd="sng" algn="ctr">
                <a:solidFill>
                  <a:srgbClr val="000000"/>
                </a:solidFill>
                <a:prstDash val="solid"/>
              </a:ln>
              <a:effectLst/>
            </p:spPr>
          </p:cxnSp>
          <p:sp>
            <p:nvSpPr>
              <p:cNvPr id="113" name="TextBox 112"/>
              <p:cNvSpPr txBox="1"/>
              <p:nvPr/>
            </p:nvSpPr>
            <p:spPr>
              <a:xfrm>
                <a:off x="5846395" y="2633314"/>
                <a:ext cx="482364"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0</a:t>
                </a:r>
                <a:endParaRPr lang="en-US" sz="900" kern="0">
                  <a:solidFill>
                    <a:srgbClr val="000000"/>
                  </a:solidFill>
                </a:endParaRPr>
              </a:p>
            </p:txBody>
          </p:sp>
          <p:sp>
            <p:nvSpPr>
              <p:cNvPr id="114" name="TextBox 113"/>
              <p:cNvSpPr txBox="1"/>
              <p:nvPr/>
            </p:nvSpPr>
            <p:spPr>
              <a:xfrm>
                <a:off x="6294497" y="2643689"/>
                <a:ext cx="526495"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1</a:t>
                </a:r>
                <a:endParaRPr lang="en-US" sz="900" kern="0">
                  <a:solidFill>
                    <a:srgbClr val="000000"/>
                  </a:solidFill>
                </a:endParaRPr>
              </a:p>
            </p:txBody>
          </p:sp>
          <p:sp>
            <p:nvSpPr>
              <p:cNvPr id="115" name="TextBox 114"/>
              <p:cNvSpPr txBox="1"/>
              <p:nvPr/>
            </p:nvSpPr>
            <p:spPr>
              <a:xfrm>
                <a:off x="6741944" y="2643094"/>
                <a:ext cx="514056"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2</a:t>
                </a:r>
                <a:endParaRPr lang="en-US" sz="900" kern="0">
                  <a:solidFill>
                    <a:srgbClr val="000000"/>
                  </a:solidFill>
                </a:endParaRPr>
              </a:p>
            </p:txBody>
          </p:sp>
          <p:sp>
            <p:nvSpPr>
              <p:cNvPr id="116" name="TextBox 115"/>
              <p:cNvSpPr txBox="1"/>
              <p:nvPr/>
            </p:nvSpPr>
            <p:spPr>
              <a:xfrm>
                <a:off x="7201804" y="2643094"/>
                <a:ext cx="482000"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3</a:t>
                </a:r>
                <a:endParaRPr lang="en-US" sz="900" kern="0">
                  <a:solidFill>
                    <a:srgbClr val="000000"/>
                  </a:solidFill>
                </a:endParaRPr>
              </a:p>
            </p:txBody>
          </p:sp>
          <p:sp>
            <p:nvSpPr>
              <p:cNvPr id="117" name="TextBox 116"/>
              <p:cNvSpPr txBox="1"/>
              <p:nvPr/>
            </p:nvSpPr>
            <p:spPr>
              <a:xfrm>
                <a:off x="7647858" y="2633314"/>
                <a:ext cx="514015"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4</a:t>
                </a:r>
                <a:endParaRPr lang="en-US" sz="900" kern="0">
                  <a:solidFill>
                    <a:srgbClr val="000000"/>
                  </a:solidFill>
                </a:endParaRPr>
              </a:p>
            </p:txBody>
          </p:sp>
          <p:cxnSp>
            <p:nvCxnSpPr>
              <p:cNvPr id="118" name="Straight Connector 117"/>
              <p:cNvCxnSpPr/>
              <p:nvPr/>
            </p:nvCxnSpPr>
            <p:spPr>
              <a:xfrm>
                <a:off x="6045386" y="2576752"/>
                <a:ext cx="895549" cy="9781"/>
              </a:xfrm>
              <a:prstGeom prst="line">
                <a:avLst/>
              </a:prstGeom>
              <a:noFill/>
              <a:ln w="25400" cap="flat" cmpd="sng" algn="ctr">
                <a:solidFill>
                  <a:srgbClr val="7DCC2E">
                    <a:lumMod val="75000"/>
                  </a:srgbClr>
                </a:solidFill>
                <a:prstDash val="solid"/>
              </a:ln>
              <a:effectLst/>
            </p:spPr>
          </p:cxnSp>
          <p:cxnSp>
            <p:nvCxnSpPr>
              <p:cNvPr id="119" name="Straight Connector 118"/>
              <p:cNvCxnSpPr/>
              <p:nvPr/>
            </p:nvCxnSpPr>
            <p:spPr>
              <a:xfrm flipV="1">
                <a:off x="6937163" y="1817923"/>
                <a:ext cx="780160" cy="778288"/>
              </a:xfrm>
              <a:prstGeom prst="line">
                <a:avLst/>
              </a:prstGeom>
              <a:noFill/>
              <a:ln w="25400" cap="flat" cmpd="sng" algn="ctr">
                <a:solidFill>
                  <a:srgbClr val="7DCC2E">
                    <a:lumMod val="75000"/>
                  </a:srgbClr>
                </a:solidFill>
                <a:prstDash val="solid"/>
              </a:ln>
              <a:effectLst/>
            </p:spPr>
          </p:cxnSp>
          <p:sp>
            <p:nvSpPr>
              <p:cNvPr id="120" name="TextBox 119"/>
              <p:cNvSpPr txBox="1"/>
              <p:nvPr/>
            </p:nvSpPr>
            <p:spPr>
              <a:xfrm>
                <a:off x="5542856" y="809852"/>
                <a:ext cx="867371" cy="492443"/>
              </a:xfrm>
              <a:prstGeom prst="rect">
                <a:avLst/>
              </a:prstGeom>
              <a:noFill/>
            </p:spPr>
            <p:txBody>
              <a:bodyPr wrap="square" rtlCol="0">
                <a:spAutoFit/>
              </a:bodyPr>
              <a:lstStyle/>
              <a:p>
                <a:pPr defTabSz="685800">
                  <a:defRPr/>
                </a:pPr>
                <a:r>
                  <a:rPr lang="en-US" sz="900" kern="0">
                    <a:solidFill>
                      <a:srgbClr val="000000"/>
                    </a:solidFill>
                  </a:rPr>
                  <a:t>|</a:t>
                </a:r>
                <a:r>
                  <a:rPr lang="en-US" sz="900" b="1" kern="0">
                    <a:solidFill>
                      <a:srgbClr val="000000"/>
                    </a:solidFill>
                  </a:rPr>
                  <a:t>H</a:t>
                </a:r>
                <a:r>
                  <a:rPr lang="en-US" sz="900" kern="0">
                    <a:solidFill>
                      <a:srgbClr val="000000"/>
                    </a:solidFill>
                  </a:rPr>
                  <a:t>(</a:t>
                </a:r>
                <a:r>
                  <a:rPr lang="el-GR" sz="900" kern="0">
                    <a:solidFill>
                      <a:srgbClr val="000000"/>
                    </a:solidFill>
                    <a:cs typeface="Arial" panose="020B0604020202020204" pitchFamily="34" charset="0"/>
                  </a:rPr>
                  <a:t>ω</a:t>
                </a:r>
                <a:r>
                  <a:rPr lang="en-US" sz="900" kern="0">
                    <a:solidFill>
                      <a:srgbClr val="000000"/>
                    </a:solidFill>
                    <a:cs typeface="Arial" panose="020B0604020202020204" pitchFamily="34" charset="0"/>
                  </a:rPr>
                  <a:t>)</a:t>
                </a:r>
                <a:r>
                  <a:rPr lang="en-US" sz="900" kern="0">
                    <a:solidFill>
                      <a:srgbClr val="000000"/>
                    </a:solidFill>
                  </a:rPr>
                  <a:t>| dB</a:t>
                </a:r>
              </a:p>
            </p:txBody>
          </p:sp>
        </p:grpSp>
        <p:grpSp>
          <p:nvGrpSpPr>
            <p:cNvPr id="49" name="Group 48"/>
            <p:cNvGrpSpPr/>
            <p:nvPr/>
          </p:nvGrpSpPr>
          <p:grpSpPr>
            <a:xfrm>
              <a:off x="5335466" y="733082"/>
              <a:ext cx="4035753" cy="2141613"/>
              <a:chOff x="5542856" y="809852"/>
              <a:chExt cx="4035753" cy="2141613"/>
            </a:xfrm>
          </p:grpSpPr>
          <p:cxnSp>
            <p:nvCxnSpPr>
              <p:cNvPr id="50" name="Straight Arrow Connector 49"/>
              <p:cNvCxnSpPr/>
              <p:nvPr/>
            </p:nvCxnSpPr>
            <p:spPr>
              <a:xfrm>
                <a:off x="6026747" y="2598774"/>
                <a:ext cx="2038495" cy="2314"/>
              </a:xfrm>
              <a:prstGeom prst="straightConnector1">
                <a:avLst/>
              </a:prstGeom>
              <a:noFill/>
              <a:ln w="22225" cap="flat" cmpd="sng" algn="ctr">
                <a:solidFill>
                  <a:srgbClr val="000000"/>
                </a:solidFill>
                <a:prstDash val="solid"/>
                <a:headEnd type="none"/>
                <a:tailEnd type="triangle"/>
              </a:ln>
              <a:effectLst/>
            </p:spPr>
          </p:cxnSp>
          <p:sp>
            <p:nvSpPr>
              <p:cNvPr id="51" name="TextBox 50"/>
              <p:cNvSpPr txBox="1"/>
              <p:nvPr/>
            </p:nvSpPr>
            <p:spPr>
              <a:xfrm>
                <a:off x="6896285" y="1046196"/>
                <a:ext cx="1187263" cy="677108"/>
              </a:xfrm>
              <a:prstGeom prst="rect">
                <a:avLst/>
              </a:prstGeom>
              <a:noFill/>
            </p:spPr>
            <p:txBody>
              <a:bodyPr wrap="square" rtlCol="0">
                <a:spAutoFit/>
              </a:bodyPr>
              <a:lstStyle/>
              <a:p>
                <a:pPr defTabSz="685800">
                  <a:defRPr/>
                </a:pPr>
                <a:r>
                  <a:rPr lang="en-US" sz="900" kern="0">
                    <a:solidFill>
                      <a:srgbClr val="000000"/>
                    </a:solidFill>
                  </a:rPr>
                  <a:t>Result of a Pole at 10</a:t>
                </a:r>
                <a:r>
                  <a:rPr lang="en-US" sz="900" kern="0" baseline="30000">
                    <a:solidFill>
                      <a:srgbClr val="000000"/>
                    </a:solidFill>
                  </a:rPr>
                  <a:t>2</a:t>
                </a:r>
                <a:r>
                  <a:rPr lang="en-US" sz="900" kern="0">
                    <a:solidFill>
                      <a:srgbClr val="000000"/>
                    </a:solidFill>
                  </a:rPr>
                  <a:t> rad/s.</a:t>
                </a:r>
              </a:p>
            </p:txBody>
          </p:sp>
          <p:sp>
            <p:nvSpPr>
              <p:cNvPr id="52" name="TextBox 51"/>
              <p:cNvSpPr txBox="1"/>
              <p:nvPr/>
            </p:nvSpPr>
            <p:spPr>
              <a:xfrm>
                <a:off x="8052926" y="2456611"/>
                <a:ext cx="1525683" cy="307776"/>
              </a:xfrm>
              <a:prstGeom prst="rect">
                <a:avLst/>
              </a:prstGeom>
              <a:noFill/>
            </p:spPr>
            <p:txBody>
              <a:bodyPr wrap="square" rtlCol="0">
                <a:spAutoFit/>
              </a:bodyPr>
              <a:lstStyle/>
              <a:p>
                <a:pPr defTabSz="685800">
                  <a:defRPr/>
                </a:pPr>
                <a:r>
                  <a:rPr lang="en-US" sz="900" kern="0">
                    <a:solidFill>
                      <a:srgbClr val="000000"/>
                    </a:solidFill>
                  </a:rPr>
                  <a:t>Log Frequency (</a:t>
                </a:r>
                <a:r>
                  <a:rPr lang="el-GR" sz="900" kern="0">
                    <a:solidFill>
                      <a:srgbClr val="000000"/>
                    </a:solidFill>
                    <a:cs typeface="Arial" panose="020B0604020202020204" pitchFamily="34" charset="0"/>
                  </a:rPr>
                  <a:t>ω</a:t>
                </a:r>
                <a:r>
                  <a:rPr lang="en-US" sz="900" kern="0">
                    <a:solidFill>
                      <a:srgbClr val="000000"/>
                    </a:solidFill>
                  </a:rPr>
                  <a:t>)</a:t>
                </a:r>
              </a:p>
            </p:txBody>
          </p:sp>
          <p:cxnSp>
            <p:nvCxnSpPr>
              <p:cNvPr id="53" name="Straight Arrow Connector 52"/>
              <p:cNvCxnSpPr/>
              <p:nvPr/>
            </p:nvCxnSpPr>
            <p:spPr>
              <a:xfrm flipH="1" flipV="1">
                <a:off x="6020925" y="1097626"/>
                <a:ext cx="2314" cy="1509856"/>
              </a:xfrm>
              <a:prstGeom prst="straightConnector1">
                <a:avLst/>
              </a:prstGeom>
              <a:noFill/>
              <a:ln w="22225" cap="flat" cmpd="sng" algn="ctr">
                <a:solidFill>
                  <a:srgbClr val="000000"/>
                </a:solidFill>
                <a:prstDash val="solid"/>
                <a:tailEnd type="triangle"/>
              </a:ln>
              <a:effectLst/>
            </p:spPr>
          </p:cxnSp>
          <p:cxnSp>
            <p:nvCxnSpPr>
              <p:cNvPr id="54" name="Straight Connector 53"/>
              <p:cNvCxnSpPr/>
              <p:nvPr/>
            </p:nvCxnSpPr>
            <p:spPr>
              <a:xfrm>
                <a:off x="5977444" y="1223616"/>
                <a:ext cx="97879" cy="1609"/>
              </a:xfrm>
              <a:prstGeom prst="line">
                <a:avLst/>
              </a:prstGeom>
              <a:noFill/>
              <a:ln w="15875" cap="flat" cmpd="sng" algn="ctr">
                <a:solidFill>
                  <a:srgbClr val="000000"/>
                </a:solidFill>
                <a:prstDash val="solid"/>
              </a:ln>
              <a:effectLst/>
            </p:spPr>
          </p:cxnSp>
          <p:cxnSp>
            <p:nvCxnSpPr>
              <p:cNvPr id="92" name="Straight Connector 91"/>
              <p:cNvCxnSpPr/>
              <p:nvPr/>
            </p:nvCxnSpPr>
            <p:spPr>
              <a:xfrm flipH="1" flipV="1">
                <a:off x="6491489" y="2556447"/>
                <a:ext cx="1965" cy="77792"/>
              </a:xfrm>
              <a:prstGeom prst="line">
                <a:avLst/>
              </a:prstGeom>
              <a:noFill/>
              <a:ln w="15875" cap="flat" cmpd="sng" algn="ctr">
                <a:solidFill>
                  <a:srgbClr val="000000"/>
                </a:solidFill>
                <a:prstDash val="solid"/>
              </a:ln>
              <a:effectLst/>
            </p:spPr>
          </p:cxnSp>
          <p:cxnSp>
            <p:nvCxnSpPr>
              <p:cNvPr id="93" name="Straight Connector 92"/>
              <p:cNvCxnSpPr/>
              <p:nvPr/>
            </p:nvCxnSpPr>
            <p:spPr>
              <a:xfrm flipH="1" flipV="1">
                <a:off x="6948678" y="2560186"/>
                <a:ext cx="1965" cy="77792"/>
              </a:xfrm>
              <a:prstGeom prst="line">
                <a:avLst/>
              </a:prstGeom>
              <a:noFill/>
              <a:ln w="15875" cap="flat" cmpd="sng" algn="ctr">
                <a:solidFill>
                  <a:srgbClr val="000000"/>
                </a:solidFill>
                <a:prstDash val="solid"/>
              </a:ln>
              <a:effectLst/>
            </p:spPr>
          </p:cxnSp>
          <p:cxnSp>
            <p:nvCxnSpPr>
              <p:cNvPr id="94" name="Straight Connector 93"/>
              <p:cNvCxnSpPr/>
              <p:nvPr/>
            </p:nvCxnSpPr>
            <p:spPr>
              <a:xfrm flipH="1" flipV="1">
                <a:off x="7405884" y="2560175"/>
                <a:ext cx="1965" cy="77792"/>
              </a:xfrm>
              <a:prstGeom prst="line">
                <a:avLst/>
              </a:prstGeom>
              <a:noFill/>
              <a:ln w="15875" cap="flat" cmpd="sng" algn="ctr">
                <a:solidFill>
                  <a:srgbClr val="000000"/>
                </a:solidFill>
                <a:prstDash val="solid"/>
              </a:ln>
              <a:effectLst/>
            </p:spPr>
          </p:cxnSp>
          <p:cxnSp>
            <p:nvCxnSpPr>
              <p:cNvPr id="95" name="Straight Connector 94"/>
              <p:cNvCxnSpPr/>
              <p:nvPr/>
            </p:nvCxnSpPr>
            <p:spPr>
              <a:xfrm flipH="1" flipV="1">
                <a:off x="7858334" y="2560165"/>
                <a:ext cx="1965" cy="77792"/>
              </a:xfrm>
              <a:prstGeom prst="line">
                <a:avLst/>
              </a:prstGeom>
              <a:noFill/>
              <a:ln w="15875" cap="flat" cmpd="sng" algn="ctr">
                <a:solidFill>
                  <a:srgbClr val="000000"/>
                </a:solidFill>
                <a:prstDash val="solid"/>
              </a:ln>
              <a:effectLst/>
            </p:spPr>
          </p:cxnSp>
          <p:sp>
            <p:nvSpPr>
              <p:cNvPr id="96" name="TextBox 95"/>
              <p:cNvSpPr txBox="1"/>
              <p:nvPr/>
            </p:nvSpPr>
            <p:spPr>
              <a:xfrm>
                <a:off x="5846395" y="2633314"/>
                <a:ext cx="479887"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0</a:t>
                </a:r>
                <a:endParaRPr lang="en-US" sz="900" kern="0">
                  <a:solidFill>
                    <a:srgbClr val="000000"/>
                  </a:solidFill>
                </a:endParaRPr>
              </a:p>
            </p:txBody>
          </p:sp>
          <p:sp>
            <p:nvSpPr>
              <p:cNvPr id="97" name="TextBox 96"/>
              <p:cNvSpPr txBox="1"/>
              <p:nvPr/>
            </p:nvSpPr>
            <p:spPr>
              <a:xfrm>
                <a:off x="6294497" y="2643689"/>
                <a:ext cx="482269"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1</a:t>
                </a:r>
                <a:endParaRPr lang="en-US" sz="900" kern="0">
                  <a:solidFill>
                    <a:srgbClr val="000000"/>
                  </a:solidFill>
                </a:endParaRPr>
              </a:p>
            </p:txBody>
          </p:sp>
          <p:sp>
            <p:nvSpPr>
              <p:cNvPr id="98" name="TextBox 97"/>
              <p:cNvSpPr txBox="1"/>
              <p:nvPr/>
            </p:nvSpPr>
            <p:spPr>
              <a:xfrm>
                <a:off x="6741944" y="2643094"/>
                <a:ext cx="492028"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2</a:t>
                </a:r>
                <a:endParaRPr lang="en-US" sz="900" kern="0">
                  <a:solidFill>
                    <a:srgbClr val="000000"/>
                  </a:solidFill>
                </a:endParaRPr>
              </a:p>
            </p:txBody>
          </p:sp>
          <p:sp>
            <p:nvSpPr>
              <p:cNvPr id="99" name="TextBox 98"/>
              <p:cNvSpPr txBox="1"/>
              <p:nvPr/>
            </p:nvSpPr>
            <p:spPr>
              <a:xfrm>
                <a:off x="7201804" y="2643094"/>
                <a:ext cx="479615"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3</a:t>
                </a:r>
                <a:endParaRPr lang="en-US" sz="900" kern="0">
                  <a:solidFill>
                    <a:srgbClr val="000000"/>
                  </a:solidFill>
                </a:endParaRPr>
              </a:p>
            </p:txBody>
          </p:sp>
          <p:sp>
            <p:nvSpPr>
              <p:cNvPr id="100" name="TextBox 99"/>
              <p:cNvSpPr txBox="1"/>
              <p:nvPr/>
            </p:nvSpPr>
            <p:spPr>
              <a:xfrm>
                <a:off x="7647858" y="2633314"/>
                <a:ext cx="511552" cy="307776"/>
              </a:xfrm>
              <a:prstGeom prst="rect">
                <a:avLst/>
              </a:prstGeom>
              <a:noFill/>
            </p:spPr>
            <p:txBody>
              <a:bodyPr wrap="square" rtlCol="0">
                <a:spAutoFit/>
              </a:bodyPr>
              <a:lstStyle/>
              <a:p>
                <a:pPr defTabSz="685800">
                  <a:defRPr/>
                </a:pPr>
                <a:r>
                  <a:rPr lang="en-US" sz="900" kern="0">
                    <a:solidFill>
                      <a:srgbClr val="000000"/>
                    </a:solidFill>
                  </a:rPr>
                  <a:t>10</a:t>
                </a:r>
                <a:r>
                  <a:rPr lang="en-US" sz="900" kern="0" baseline="30000">
                    <a:solidFill>
                      <a:srgbClr val="000000"/>
                    </a:solidFill>
                  </a:rPr>
                  <a:t>4</a:t>
                </a:r>
                <a:endParaRPr lang="en-US" sz="900" kern="0">
                  <a:solidFill>
                    <a:srgbClr val="000000"/>
                  </a:solidFill>
                </a:endParaRPr>
              </a:p>
            </p:txBody>
          </p:sp>
          <p:cxnSp>
            <p:nvCxnSpPr>
              <p:cNvPr id="101" name="Straight Connector 100"/>
              <p:cNvCxnSpPr/>
              <p:nvPr/>
            </p:nvCxnSpPr>
            <p:spPr>
              <a:xfrm>
                <a:off x="6020925" y="1621979"/>
                <a:ext cx="895549" cy="9781"/>
              </a:xfrm>
              <a:prstGeom prst="line">
                <a:avLst/>
              </a:prstGeom>
              <a:noFill/>
              <a:ln w="25400" cap="flat" cmpd="sng" algn="ctr">
                <a:solidFill>
                  <a:srgbClr val="7DCC2E">
                    <a:lumMod val="75000"/>
                  </a:srgbClr>
                </a:solidFill>
                <a:prstDash val="solid"/>
              </a:ln>
              <a:effectLst/>
            </p:spPr>
          </p:cxnSp>
          <p:cxnSp>
            <p:nvCxnSpPr>
              <p:cNvPr id="102" name="Straight Connector 101"/>
              <p:cNvCxnSpPr/>
              <p:nvPr/>
            </p:nvCxnSpPr>
            <p:spPr>
              <a:xfrm>
                <a:off x="6913651" y="1631107"/>
                <a:ext cx="858669" cy="923930"/>
              </a:xfrm>
              <a:prstGeom prst="line">
                <a:avLst/>
              </a:prstGeom>
              <a:noFill/>
              <a:ln w="25400" cap="flat" cmpd="sng" algn="ctr">
                <a:solidFill>
                  <a:srgbClr val="7DCC2E">
                    <a:lumMod val="75000"/>
                  </a:srgbClr>
                </a:solidFill>
                <a:prstDash val="solid"/>
              </a:ln>
              <a:effectLst/>
            </p:spPr>
          </p:cxnSp>
          <p:sp>
            <p:nvSpPr>
              <p:cNvPr id="103" name="TextBox 102"/>
              <p:cNvSpPr txBox="1"/>
              <p:nvPr/>
            </p:nvSpPr>
            <p:spPr>
              <a:xfrm>
                <a:off x="5542856" y="809852"/>
                <a:ext cx="867371" cy="492443"/>
              </a:xfrm>
              <a:prstGeom prst="rect">
                <a:avLst/>
              </a:prstGeom>
              <a:noFill/>
            </p:spPr>
            <p:txBody>
              <a:bodyPr wrap="square" rtlCol="0">
                <a:spAutoFit/>
              </a:bodyPr>
              <a:lstStyle/>
              <a:p>
                <a:pPr defTabSz="685800">
                  <a:defRPr/>
                </a:pPr>
                <a:r>
                  <a:rPr lang="en-US" sz="900" kern="0">
                    <a:solidFill>
                      <a:srgbClr val="000000"/>
                    </a:solidFill>
                  </a:rPr>
                  <a:t>|</a:t>
                </a:r>
                <a:r>
                  <a:rPr lang="en-US" sz="900" b="1" kern="0">
                    <a:solidFill>
                      <a:srgbClr val="000000"/>
                    </a:solidFill>
                  </a:rPr>
                  <a:t>H</a:t>
                </a:r>
                <a:r>
                  <a:rPr lang="en-US" sz="900" kern="0">
                    <a:solidFill>
                      <a:srgbClr val="000000"/>
                    </a:solidFill>
                  </a:rPr>
                  <a:t>(</a:t>
                </a:r>
                <a:r>
                  <a:rPr lang="el-GR" sz="900" kern="0">
                    <a:solidFill>
                      <a:srgbClr val="000000"/>
                    </a:solidFill>
                    <a:cs typeface="Arial" panose="020B0604020202020204" pitchFamily="34" charset="0"/>
                  </a:rPr>
                  <a:t>ω</a:t>
                </a:r>
                <a:r>
                  <a:rPr lang="en-US" sz="900" kern="0">
                    <a:solidFill>
                      <a:srgbClr val="000000"/>
                    </a:solidFill>
                    <a:cs typeface="Arial" panose="020B0604020202020204" pitchFamily="34" charset="0"/>
                  </a:rPr>
                  <a:t>)</a:t>
                </a:r>
                <a:r>
                  <a:rPr lang="en-US" sz="900" kern="0">
                    <a:solidFill>
                      <a:srgbClr val="000000"/>
                    </a:solidFill>
                  </a:rPr>
                  <a:t>| dB</a:t>
                </a:r>
              </a:p>
            </p:txBody>
          </p:sp>
        </p:grpSp>
      </p:grpSp>
    </p:spTree>
    <p:extLst>
      <p:ext uri="{BB962C8B-B14F-4D97-AF65-F5344CB8AC3E}">
        <p14:creationId xmlns:p14="http://schemas.microsoft.com/office/powerpoint/2010/main" val="273376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 calcmode="lin" valueType="num">
                                      <p:cBhvr additive="base">
                                        <p:cTn id="1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 calcmode="lin" valueType="num">
                                      <p:cBhvr additive="base">
                                        <p:cTn id="1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C3F4C1D-D9F2-4568-A602-3BE8BC04BBBA}" vid="{787B2600-95D6-4E5C-89EA-3F56D76C27BD}"/>
    </a:ext>
  </a:extLst>
</a:theme>
</file>

<file path=ppt/theme/theme3.xml><?xml version="1.0" encoding="utf-8"?>
<a:theme xmlns:a="http://schemas.openxmlformats.org/drawingml/2006/main" name="1_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1A115FF-D138-4C75-9194-DBE918856BE0}" vid="{DE4019B1-55F9-4C31-909A-C1AB600B0BE0}"/>
    </a:ext>
  </a:extLst>
</a:theme>
</file>

<file path=ppt/theme/theme4.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5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8.xml><?xml version="1.0" encoding="utf-8"?>
<a:theme xmlns:a="http://schemas.openxmlformats.org/drawingml/2006/main" name="7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9.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DCAB25-6B2E-465D-89BB-A1F0AB099A4B}">
  <ds:schemaRefs>
    <ds:schemaRef ds:uri="585cf7ef-03f3-45fc-afc7-b6aa291d6457"/>
    <ds:schemaRef ds:uri="b2e0dfcf-80fa-4b9d-a247-a9bf928769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AD45E1-BECA-4A46-8649-32F8E4B15953}">
  <ds:schemaRefs>
    <ds:schemaRef ds:uri="http://schemas.microsoft.com/sharepoint/v3/contenttype/forms"/>
  </ds:schemaRefs>
</ds:datastoreItem>
</file>

<file path=customXml/itemProps3.xml><?xml version="1.0" encoding="utf-8"?>
<ds:datastoreItem xmlns:ds="http://schemas.openxmlformats.org/officeDocument/2006/customXml" ds:itemID="{CBE9AB99-B8D6-4821-9016-88C86689D1D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291</TotalTime>
  <Words>4916</Words>
  <Application>Microsoft Office PowerPoint</Application>
  <PresentationFormat>Widescreen</PresentationFormat>
  <Paragraphs>765</Paragraphs>
  <Slides>45</Slides>
  <Notes>18</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45</vt:i4>
      </vt:variant>
    </vt:vector>
  </HeadingPairs>
  <TitlesOfParts>
    <vt:vector size="62" baseType="lpstr">
      <vt:lpstr>Arial</vt:lpstr>
      <vt:lpstr>Calibri</vt:lpstr>
      <vt:lpstr>Cambria</vt:lpstr>
      <vt:lpstr>Cambria Math</vt:lpstr>
      <vt:lpstr>Courier New</vt:lpstr>
      <vt:lpstr>Galliard BT</vt:lpstr>
      <vt:lpstr>Wingdings</vt:lpstr>
      <vt:lpstr>SoftwareDevelopment</vt:lpstr>
      <vt:lpstr>Theme1</vt:lpstr>
      <vt:lpstr>1_Theme1</vt:lpstr>
      <vt:lpstr>Blue Segoe 4-3 template-template_April-17-2007</vt:lpstr>
      <vt:lpstr>1_Blue Segoe 4-3 template-template_April-17-2007</vt:lpstr>
      <vt:lpstr>2_Blue Segoe 4-3 template-template_April-17-2007</vt:lpstr>
      <vt:lpstr>5_Blue Segoe 4-3 template-template_April-17-2007</vt:lpstr>
      <vt:lpstr>7_Blue Segoe 4-3 template-template_April-17-2007</vt:lpstr>
      <vt:lpstr>3_Blue Segoe 4-3 template-template_April-17-2007</vt:lpstr>
      <vt:lpstr>4_Blue Segoe 4-3 template-template_April-17-2007</vt:lpstr>
      <vt:lpstr>ECEN 150 Circuit Analysis I</vt:lpstr>
      <vt:lpstr>PowerPoint Presentation</vt:lpstr>
      <vt:lpstr>PowerPoint Presentation</vt:lpstr>
      <vt:lpstr>PowerPoint Presentation</vt:lpstr>
      <vt:lpstr>PowerPoint Presentation</vt:lpstr>
      <vt:lpstr>PowerPoint Presentation</vt:lpstr>
      <vt:lpstr>PowerPoint Presentation</vt:lpstr>
      <vt:lpstr>Transfer Function in Terms of Phasors: H(ω)</vt:lpstr>
      <vt:lpstr>Transfer Function and Frequency Response</vt:lpstr>
      <vt:lpstr>Basic Filter Types</vt:lpstr>
      <vt:lpstr>Filter Bandwidth</vt:lpstr>
      <vt:lpstr>3 dB Bandwidth</vt:lpstr>
      <vt:lpstr>Transfer Function Example 1</vt:lpstr>
      <vt:lpstr>Transfer Function Example 1 (Continued)</vt:lpstr>
      <vt:lpstr>Bode Plots</vt:lpstr>
      <vt:lpstr>Reactance – Magnitude of Impedance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Filter Types</vt:lpstr>
      <vt:lpstr>PowerPoint Presentation</vt:lpstr>
      <vt:lpstr>PowerPoint Presentation</vt:lpstr>
      <vt:lpstr>RC Highpass Filter Frequency Response  </vt:lpstr>
      <vt:lpstr>PowerPoint Presentation</vt:lpstr>
      <vt:lpstr>Source 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Reactance – Magnitude of Impedance</vt:lpstr>
      <vt:lpstr>Bode Plots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Conductors like Copper.</dc:title>
  <dc:creator>Swenson, Jody</dc:creator>
  <cp:lastModifiedBy>Swenson, Jody</cp:lastModifiedBy>
  <cp:revision>1</cp:revision>
  <dcterms:modified xsi:type="dcterms:W3CDTF">2022-07-30T02:48:48Z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